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87" r:id="rId2"/>
  </p:sldMasterIdLst>
  <p:notesMasterIdLst>
    <p:notesMasterId r:id="rId27"/>
  </p:notesMasterIdLst>
  <p:handoutMasterIdLst>
    <p:handoutMasterId r:id="rId28"/>
  </p:handoutMasterIdLst>
  <p:sldIdLst>
    <p:sldId id="285" r:id="rId3"/>
    <p:sldId id="275" r:id="rId4"/>
    <p:sldId id="278" r:id="rId5"/>
    <p:sldId id="286" r:id="rId6"/>
    <p:sldId id="287" r:id="rId7"/>
    <p:sldId id="288" r:id="rId8"/>
    <p:sldId id="297" r:id="rId9"/>
    <p:sldId id="299" r:id="rId10"/>
    <p:sldId id="290" r:id="rId11"/>
    <p:sldId id="296" r:id="rId12"/>
    <p:sldId id="310" r:id="rId13"/>
    <p:sldId id="311" r:id="rId14"/>
    <p:sldId id="312" r:id="rId15"/>
    <p:sldId id="313" r:id="rId16"/>
    <p:sldId id="289" r:id="rId17"/>
    <p:sldId id="294" r:id="rId18"/>
    <p:sldId id="295" r:id="rId19"/>
    <p:sldId id="291" r:id="rId20"/>
    <p:sldId id="298" r:id="rId21"/>
    <p:sldId id="302" r:id="rId22"/>
    <p:sldId id="293" r:id="rId23"/>
    <p:sldId id="308" r:id="rId24"/>
    <p:sldId id="305"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B87"/>
    <a:srgbClr val="285087"/>
    <a:srgbClr val="234B87"/>
    <a:srgbClr val="284687"/>
    <a:srgbClr val="28466E"/>
    <a:srgbClr val="28467D"/>
    <a:srgbClr val="284B7D"/>
    <a:srgbClr val="234B7D"/>
    <a:srgbClr val="2D4B7D"/>
    <a:srgbClr val="324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0B2E1-E5BA-49E5-A9D6-66A25002A036}" v="59" dt="2024-11-20T22:40:06.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8"/>
    <p:restoredTop sz="94621"/>
  </p:normalViewPr>
  <p:slideViewPr>
    <p:cSldViewPr snapToGrid="0" snapToObjects="1" showGuides="1">
      <p:cViewPr varScale="1">
        <p:scale>
          <a:sx n="104" d="100"/>
          <a:sy n="104" d="100"/>
        </p:scale>
        <p:origin x="1188" y="10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on Hook" userId="0e9fe428-7d05-4b2f-abe3-308490d444c9" providerId="ADAL" clId="{6CE0514B-7DCE-4022-ACBF-259593E459B3}"/>
    <pc:docChg chg="custSel addSld modSld">
      <pc:chgData name="Deron Hook" userId="0e9fe428-7d05-4b2f-abe3-308490d444c9" providerId="ADAL" clId="{6CE0514B-7DCE-4022-ACBF-259593E459B3}" dt="2024-03-22T07:13:25.190" v="45"/>
      <pc:docMkLst>
        <pc:docMk/>
      </pc:docMkLst>
      <pc:sldChg chg="addSp modSp">
        <pc:chgData name="Deron Hook" userId="0e9fe428-7d05-4b2f-abe3-308490d444c9" providerId="ADAL" clId="{6CE0514B-7DCE-4022-ACBF-259593E459B3}" dt="2024-03-22T06:48:29.846" v="2"/>
        <pc:sldMkLst>
          <pc:docMk/>
          <pc:sldMk cId="2881862847" sldId="268"/>
        </pc:sldMkLst>
        <pc:spChg chg="add mod">
          <ac:chgData name="Deron Hook" userId="0e9fe428-7d05-4b2f-abe3-308490d444c9" providerId="ADAL" clId="{6CE0514B-7DCE-4022-ACBF-259593E459B3}" dt="2024-03-22T06:48:29.843" v="0"/>
          <ac:spMkLst>
            <pc:docMk/>
            <pc:sldMk cId="2881862847" sldId="268"/>
            <ac:spMk id="7" creationId="{DD2F1F49-D3B8-A75F-F9C8-F9EDA9B8E60B}"/>
          </ac:spMkLst>
        </pc:spChg>
        <pc:spChg chg="add mod">
          <ac:chgData name="Deron Hook" userId="0e9fe428-7d05-4b2f-abe3-308490d444c9" providerId="ADAL" clId="{6CE0514B-7DCE-4022-ACBF-259593E459B3}" dt="2024-03-22T06:48:29.845" v="1"/>
          <ac:spMkLst>
            <pc:docMk/>
            <pc:sldMk cId="2881862847" sldId="268"/>
            <ac:spMk id="8" creationId="{9F24A18E-AE86-2FF1-B79E-F951DC78E6FA}"/>
          </ac:spMkLst>
        </pc:spChg>
        <pc:spChg chg="add mod">
          <ac:chgData name="Deron Hook" userId="0e9fe428-7d05-4b2f-abe3-308490d444c9" providerId="ADAL" clId="{6CE0514B-7DCE-4022-ACBF-259593E459B3}" dt="2024-03-22T06:48:29.846" v="2"/>
          <ac:spMkLst>
            <pc:docMk/>
            <pc:sldMk cId="2881862847" sldId="268"/>
            <ac:spMk id="9" creationId="{D0FFA00E-13F6-22E9-55C3-0FF5F47F3267}"/>
          </ac:spMkLst>
        </pc:spChg>
      </pc:sldChg>
      <pc:sldChg chg="addSp modSp">
        <pc:chgData name="Deron Hook" userId="0e9fe428-7d05-4b2f-abe3-308490d444c9" providerId="ADAL" clId="{6CE0514B-7DCE-4022-ACBF-259593E459B3}" dt="2024-03-22T06:48:29.851" v="8"/>
        <pc:sldMkLst>
          <pc:docMk/>
          <pc:sldMk cId="3776073299" sldId="272"/>
        </pc:sldMkLst>
        <pc:spChg chg="add mod">
          <ac:chgData name="Deron Hook" userId="0e9fe428-7d05-4b2f-abe3-308490d444c9" providerId="ADAL" clId="{6CE0514B-7DCE-4022-ACBF-259593E459B3}" dt="2024-03-22T06:48:29.850" v="6"/>
          <ac:spMkLst>
            <pc:docMk/>
            <pc:sldMk cId="3776073299" sldId="272"/>
            <ac:spMk id="4" creationId="{85EBC271-EAC0-5797-2B8C-532DF8F43DDB}"/>
          </ac:spMkLst>
        </pc:spChg>
        <pc:spChg chg="add mod">
          <ac:chgData name="Deron Hook" userId="0e9fe428-7d05-4b2f-abe3-308490d444c9" providerId="ADAL" clId="{6CE0514B-7DCE-4022-ACBF-259593E459B3}" dt="2024-03-22T06:48:29.850" v="7"/>
          <ac:spMkLst>
            <pc:docMk/>
            <pc:sldMk cId="3776073299" sldId="272"/>
            <ac:spMk id="7" creationId="{36C19CCA-ADE9-F277-09AA-368862733C61}"/>
          </ac:spMkLst>
        </pc:spChg>
        <pc:spChg chg="add mod">
          <ac:chgData name="Deron Hook" userId="0e9fe428-7d05-4b2f-abe3-308490d444c9" providerId="ADAL" clId="{6CE0514B-7DCE-4022-ACBF-259593E459B3}" dt="2024-03-22T06:48:29.851" v="8"/>
          <ac:spMkLst>
            <pc:docMk/>
            <pc:sldMk cId="3776073299" sldId="272"/>
            <ac:spMk id="8" creationId="{EE9E28E7-903A-4ABE-D1BF-ED5C869F46F8}"/>
          </ac:spMkLst>
        </pc:spChg>
      </pc:sldChg>
      <pc:sldChg chg="addSp delSp modSp mod">
        <pc:chgData name="Deron Hook" userId="0e9fe428-7d05-4b2f-abe3-308490d444c9" providerId="ADAL" clId="{6CE0514B-7DCE-4022-ACBF-259593E459B3}" dt="2024-03-22T07:13:25.190" v="45"/>
        <pc:sldMkLst>
          <pc:docMk/>
          <pc:sldMk cId="1403863728" sldId="274"/>
        </pc:sldMkLst>
        <pc:spChg chg="mod">
          <ac:chgData name="Deron Hook" userId="0e9fe428-7d05-4b2f-abe3-308490d444c9" providerId="ADAL" clId="{6CE0514B-7DCE-4022-ACBF-259593E459B3}" dt="2024-03-22T06:51:29.585" v="40" actId="6549"/>
          <ac:spMkLst>
            <pc:docMk/>
            <pc:sldMk cId="1403863728" sldId="274"/>
            <ac:spMk id="3" creationId="{00000000-0000-0000-0000-000000000000}"/>
          </ac:spMkLst>
        </pc:spChg>
        <pc:spChg chg="mod">
          <ac:chgData name="Deron Hook" userId="0e9fe428-7d05-4b2f-abe3-308490d444c9" providerId="ADAL" clId="{6CE0514B-7DCE-4022-ACBF-259593E459B3}" dt="2024-03-22T06:52:34.499" v="41" actId="207"/>
          <ac:spMkLst>
            <pc:docMk/>
            <pc:sldMk cId="1403863728" sldId="274"/>
            <ac:spMk id="7" creationId="{00000000-0000-0000-0000-000000000000}"/>
          </ac:spMkLst>
        </pc:spChg>
        <pc:spChg chg="del">
          <ac:chgData name="Deron Hook" userId="0e9fe428-7d05-4b2f-abe3-308490d444c9" providerId="ADAL" clId="{6CE0514B-7DCE-4022-ACBF-259593E459B3}" dt="2024-03-22T06:50:09.271" v="21" actId="478"/>
          <ac:spMkLst>
            <pc:docMk/>
            <pc:sldMk cId="1403863728" sldId="274"/>
            <ac:spMk id="11" creationId="{00000000-0000-0000-0000-000000000000}"/>
          </ac:spMkLst>
        </pc:spChg>
        <pc:spChg chg="add del mod">
          <ac:chgData name="Deron Hook" userId="0e9fe428-7d05-4b2f-abe3-308490d444c9" providerId="ADAL" clId="{6CE0514B-7DCE-4022-ACBF-259593E459B3}" dt="2024-03-22T06:49:24.086" v="19" actId="478"/>
          <ac:spMkLst>
            <pc:docMk/>
            <pc:sldMk cId="1403863728" sldId="274"/>
            <ac:spMk id="12" creationId="{E41C1B99-B5AB-5C96-C7C7-1F1462AD50EC}"/>
          </ac:spMkLst>
        </pc:spChg>
        <pc:spChg chg="add del mod">
          <ac:chgData name="Deron Hook" userId="0e9fe428-7d05-4b2f-abe3-308490d444c9" providerId="ADAL" clId="{6CE0514B-7DCE-4022-ACBF-259593E459B3}" dt="2024-03-22T06:49:21.037" v="18" actId="478"/>
          <ac:spMkLst>
            <pc:docMk/>
            <pc:sldMk cId="1403863728" sldId="274"/>
            <ac:spMk id="13" creationId="{695A546D-444A-A79C-C0C6-F78B2B893E95}"/>
          </ac:spMkLst>
        </pc:spChg>
        <pc:spChg chg="add del mod">
          <ac:chgData name="Deron Hook" userId="0e9fe428-7d05-4b2f-abe3-308490d444c9" providerId="ADAL" clId="{6CE0514B-7DCE-4022-ACBF-259593E459B3}" dt="2024-03-22T06:50:14.984" v="23" actId="478"/>
          <ac:spMkLst>
            <pc:docMk/>
            <pc:sldMk cId="1403863728" sldId="274"/>
            <ac:spMk id="14" creationId="{B9156DDF-7A2B-0CEB-3D61-A720AABDE2B9}"/>
          </ac:spMkLst>
        </pc:spChg>
        <pc:spChg chg="add mod">
          <ac:chgData name="Deron Hook" userId="0e9fe428-7d05-4b2f-abe3-308490d444c9" providerId="ADAL" clId="{6CE0514B-7DCE-4022-ACBF-259593E459B3}" dt="2024-03-22T07:13:25.188" v="43"/>
          <ac:spMkLst>
            <pc:docMk/>
            <pc:sldMk cId="1403863728" sldId="274"/>
            <ac:spMk id="16" creationId="{6B0D4F6E-EDC4-64D3-CE0A-1D55B2061AE8}"/>
          </ac:spMkLst>
        </pc:spChg>
        <pc:spChg chg="add mod">
          <ac:chgData name="Deron Hook" userId="0e9fe428-7d05-4b2f-abe3-308490d444c9" providerId="ADAL" clId="{6CE0514B-7DCE-4022-ACBF-259593E459B3}" dt="2024-03-22T07:13:25.190" v="44"/>
          <ac:spMkLst>
            <pc:docMk/>
            <pc:sldMk cId="1403863728" sldId="274"/>
            <ac:spMk id="17" creationId="{BC0B13A5-78D2-2E78-1330-A8E01DD238E9}"/>
          </ac:spMkLst>
        </pc:spChg>
        <pc:spChg chg="add mod">
          <ac:chgData name="Deron Hook" userId="0e9fe428-7d05-4b2f-abe3-308490d444c9" providerId="ADAL" clId="{6CE0514B-7DCE-4022-ACBF-259593E459B3}" dt="2024-03-22T07:13:25.190" v="45"/>
          <ac:spMkLst>
            <pc:docMk/>
            <pc:sldMk cId="1403863728" sldId="274"/>
            <ac:spMk id="18" creationId="{9CD2396E-FB12-1ADE-AA88-72E313EC3380}"/>
          </ac:spMkLst>
        </pc:spChg>
        <pc:picChg chg="del">
          <ac:chgData name="Deron Hook" userId="0e9fe428-7d05-4b2f-abe3-308490d444c9" providerId="ADAL" clId="{6CE0514B-7DCE-4022-ACBF-259593E459B3}" dt="2024-03-22T06:50:06.674" v="20" actId="478"/>
          <ac:picMkLst>
            <pc:docMk/>
            <pc:sldMk cId="1403863728" sldId="274"/>
            <ac:picMk id="5" creationId="{00000000-0000-0000-0000-000000000000}"/>
          </ac:picMkLst>
        </pc:picChg>
        <pc:picChg chg="del">
          <ac:chgData name="Deron Hook" userId="0e9fe428-7d05-4b2f-abe3-308490d444c9" providerId="ADAL" clId="{6CE0514B-7DCE-4022-ACBF-259593E459B3}" dt="2024-03-22T06:50:10.918" v="22" actId="478"/>
          <ac:picMkLst>
            <pc:docMk/>
            <pc:sldMk cId="1403863728" sldId="274"/>
            <ac:picMk id="6" creationId="{00000000-0000-0000-0000-000000000000}"/>
          </ac:picMkLst>
        </pc:picChg>
        <pc:picChg chg="add mod">
          <ac:chgData name="Deron Hook" userId="0e9fe428-7d05-4b2f-abe3-308490d444c9" providerId="ADAL" clId="{6CE0514B-7DCE-4022-ACBF-259593E459B3}" dt="2024-03-22T06:50:24.911" v="26" actId="14100"/>
          <ac:picMkLst>
            <pc:docMk/>
            <pc:sldMk cId="1403863728" sldId="274"/>
            <ac:picMk id="15" creationId="{B896F971-445F-F50F-DD4D-E978A0A9142E}"/>
          </ac:picMkLst>
        </pc:picChg>
      </pc:sldChg>
      <pc:sldChg chg="addSp modSp">
        <pc:chgData name="Deron Hook" userId="0e9fe428-7d05-4b2f-abe3-308490d444c9" providerId="ADAL" clId="{6CE0514B-7DCE-4022-ACBF-259593E459B3}" dt="2024-03-22T06:48:29.854" v="14"/>
        <pc:sldMkLst>
          <pc:docMk/>
          <pc:sldMk cId="890385732" sldId="275"/>
        </pc:sldMkLst>
        <pc:spChg chg="add mod">
          <ac:chgData name="Deron Hook" userId="0e9fe428-7d05-4b2f-abe3-308490d444c9" providerId="ADAL" clId="{6CE0514B-7DCE-4022-ACBF-259593E459B3}" dt="2024-03-22T06:48:29.852" v="12"/>
          <ac:spMkLst>
            <pc:docMk/>
            <pc:sldMk cId="890385732" sldId="275"/>
            <ac:spMk id="12" creationId="{4B5BA067-DF02-EBE4-2E78-2F1CC5A0A812}"/>
          </ac:spMkLst>
        </pc:spChg>
        <pc:spChg chg="add mod">
          <ac:chgData name="Deron Hook" userId="0e9fe428-7d05-4b2f-abe3-308490d444c9" providerId="ADAL" clId="{6CE0514B-7DCE-4022-ACBF-259593E459B3}" dt="2024-03-22T06:48:29.854" v="13"/>
          <ac:spMkLst>
            <pc:docMk/>
            <pc:sldMk cId="890385732" sldId="275"/>
            <ac:spMk id="13" creationId="{3D8F71C0-C3DE-2990-3C75-E9E51A7A4F62}"/>
          </ac:spMkLst>
        </pc:spChg>
        <pc:spChg chg="add mod">
          <ac:chgData name="Deron Hook" userId="0e9fe428-7d05-4b2f-abe3-308490d444c9" providerId="ADAL" clId="{6CE0514B-7DCE-4022-ACBF-259593E459B3}" dt="2024-03-22T06:48:29.854" v="14"/>
          <ac:spMkLst>
            <pc:docMk/>
            <pc:sldMk cId="890385732" sldId="275"/>
            <ac:spMk id="14" creationId="{D38702CE-080C-3573-3B27-30F505D8B243}"/>
          </ac:spMkLst>
        </pc:spChg>
      </pc:sldChg>
      <pc:sldChg chg="addSp modSp">
        <pc:chgData name="Deron Hook" userId="0e9fe428-7d05-4b2f-abe3-308490d444c9" providerId="ADAL" clId="{6CE0514B-7DCE-4022-ACBF-259593E459B3}" dt="2024-03-22T06:48:29.856" v="17"/>
        <pc:sldMkLst>
          <pc:docMk/>
          <pc:sldMk cId="2902774250" sldId="276"/>
        </pc:sldMkLst>
        <pc:spChg chg="add mod">
          <ac:chgData name="Deron Hook" userId="0e9fe428-7d05-4b2f-abe3-308490d444c9" providerId="ADAL" clId="{6CE0514B-7DCE-4022-ACBF-259593E459B3}" dt="2024-03-22T06:48:29.855" v="15"/>
          <ac:spMkLst>
            <pc:docMk/>
            <pc:sldMk cId="2902774250" sldId="276"/>
            <ac:spMk id="6" creationId="{569D00A1-EC40-3364-8F07-05AD6D82EDC3}"/>
          </ac:spMkLst>
        </pc:spChg>
        <pc:spChg chg="add mod">
          <ac:chgData name="Deron Hook" userId="0e9fe428-7d05-4b2f-abe3-308490d444c9" providerId="ADAL" clId="{6CE0514B-7DCE-4022-ACBF-259593E459B3}" dt="2024-03-22T06:48:29.855" v="16"/>
          <ac:spMkLst>
            <pc:docMk/>
            <pc:sldMk cId="2902774250" sldId="276"/>
            <ac:spMk id="11" creationId="{8421B112-7072-B52D-FC8D-2B2C58815EAD}"/>
          </ac:spMkLst>
        </pc:spChg>
        <pc:spChg chg="add mod">
          <ac:chgData name="Deron Hook" userId="0e9fe428-7d05-4b2f-abe3-308490d444c9" providerId="ADAL" clId="{6CE0514B-7DCE-4022-ACBF-259593E459B3}" dt="2024-03-22T06:48:29.856" v="17"/>
          <ac:spMkLst>
            <pc:docMk/>
            <pc:sldMk cId="2902774250" sldId="276"/>
            <ac:spMk id="12" creationId="{F80647AC-B835-A00F-D446-EE87464F5369}"/>
          </ac:spMkLst>
        </pc:spChg>
      </pc:sldChg>
      <pc:sldChg chg="addSp modSp">
        <pc:chgData name="Deron Hook" userId="0e9fe428-7d05-4b2f-abe3-308490d444c9" providerId="ADAL" clId="{6CE0514B-7DCE-4022-ACBF-259593E459B3}" dt="2024-03-22T06:48:29.852" v="11"/>
        <pc:sldMkLst>
          <pc:docMk/>
          <pc:sldMk cId="1284581003" sldId="278"/>
        </pc:sldMkLst>
        <pc:spChg chg="add mod">
          <ac:chgData name="Deron Hook" userId="0e9fe428-7d05-4b2f-abe3-308490d444c9" providerId="ADAL" clId="{6CE0514B-7DCE-4022-ACBF-259593E459B3}" dt="2024-03-22T06:48:29.851" v="9"/>
          <ac:spMkLst>
            <pc:docMk/>
            <pc:sldMk cId="1284581003" sldId="278"/>
            <ac:spMk id="5" creationId="{D07919B4-3581-D625-B05A-57FB769865AB}"/>
          </ac:spMkLst>
        </pc:spChg>
        <pc:spChg chg="add mod">
          <ac:chgData name="Deron Hook" userId="0e9fe428-7d05-4b2f-abe3-308490d444c9" providerId="ADAL" clId="{6CE0514B-7DCE-4022-ACBF-259593E459B3}" dt="2024-03-22T06:48:29.851" v="10"/>
          <ac:spMkLst>
            <pc:docMk/>
            <pc:sldMk cId="1284581003" sldId="278"/>
            <ac:spMk id="6" creationId="{6C94B97C-0628-172D-D31A-CF749D4C205C}"/>
          </ac:spMkLst>
        </pc:spChg>
        <pc:spChg chg="add mod">
          <ac:chgData name="Deron Hook" userId="0e9fe428-7d05-4b2f-abe3-308490d444c9" providerId="ADAL" clId="{6CE0514B-7DCE-4022-ACBF-259593E459B3}" dt="2024-03-22T06:48:29.852" v="11"/>
          <ac:spMkLst>
            <pc:docMk/>
            <pc:sldMk cId="1284581003" sldId="278"/>
            <ac:spMk id="7" creationId="{7A5A5AA3-D39A-8C17-36B3-CDD21597B7E2}"/>
          </ac:spMkLst>
        </pc:spChg>
      </pc:sldChg>
      <pc:sldChg chg="add">
        <pc:chgData name="Deron Hook" userId="0e9fe428-7d05-4b2f-abe3-308490d444c9" providerId="ADAL" clId="{6CE0514B-7DCE-4022-ACBF-259593E459B3}" dt="2024-03-22T07:13:25.168" v="42"/>
        <pc:sldMkLst>
          <pc:docMk/>
          <pc:sldMk cId="984834897" sldId="285"/>
        </pc:sldMkLst>
      </pc:sldChg>
    </pc:docChg>
  </pc:docChgLst>
  <pc:docChgLst>
    <pc:chgData name="Deron Hook" userId="0e9fe428-7d05-4b2f-abe3-308490d444c9" providerId="ADAL" clId="{31195154-2CB6-4565-A6E0-4E0BBBD19E1C}"/>
    <pc:docChg chg="custSel addSld delSld modSld sldOrd">
      <pc:chgData name="Deron Hook" userId="0e9fe428-7d05-4b2f-abe3-308490d444c9" providerId="ADAL" clId="{31195154-2CB6-4565-A6E0-4E0BBBD19E1C}" dt="2024-09-25T18:23:52.710" v="506"/>
      <pc:docMkLst>
        <pc:docMk/>
      </pc:docMkLst>
      <pc:sldChg chg="add">
        <pc:chgData name="Deron Hook" userId="0e9fe428-7d05-4b2f-abe3-308490d444c9" providerId="ADAL" clId="{31195154-2CB6-4565-A6E0-4E0BBBD19E1C}" dt="2024-09-25T18:23:52.710" v="506"/>
        <pc:sldMkLst>
          <pc:docMk/>
          <pc:sldMk cId="414790727" sldId="256"/>
        </pc:sldMkLst>
      </pc:sldChg>
      <pc:sldChg chg="add">
        <pc:chgData name="Deron Hook" userId="0e9fe428-7d05-4b2f-abe3-308490d444c9" providerId="ADAL" clId="{31195154-2CB6-4565-A6E0-4E0BBBD19E1C}" dt="2024-09-25T18:23:52.710" v="506"/>
        <pc:sldMkLst>
          <pc:docMk/>
          <pc:sldMk cId="521203714" sldId="257"/>
        </pc:sldMkLst>
      </pc:sldChg>
      <pc:sldChg chg="add">
        <pc:chgData name="Deron Hook" userId="0e9fe428-7d05-4b2f-abe3-308490d444c9" providerId="ADAL" clId="{31195154-2CB6-4565-A6E0-4E0BBBD19E1C}" dt="2024-09-25T18:23:52.710" v="506"/>
        <pc:sldMkLst>
          <pc:docMk/>
          <pc:sldMk cId="2539441571" sldId="258"/>
        </pc:sldMkLst>
      </pc:sldChg>
      <pc:sldChg chg="add">
        <pc:chgData name="Deron Hook" userId="0e9fe428-7d05-4b2f-abe3-308490d444c9" providerId="ADAL" clId="{31195154-2CB6-4565-A6E0-4E0BBBD19E1C}" dt="2024-09-25T18:23:52.710" v="506"/>
        <pc:sldMkLst>
          <pc:docMk/>
          <pc:sldMk cId="3086187693" sldId="259"/>
        </pc:sldMkLst>
      </pc:sldChg>
      <pc:sldChg chg="add">
        <pc:chgData name="Deron Hook" userId="0e9fe428-7d05-4b2f-abe3-308490d444c9" providerId="ADAL" clId="{31195154-2CB6-4565-A6E0-4E0BBBD19E1C}" dt="2024-09-25T18:23:52.710" v="506"/>
        <pc:sldMkLst>
          <pc:docMk/>
          <pc:sldMk cId="1141028114" sldId="260"/>
        </pc:sldMkLst>
      </pc:sldChg>
      <pc:sldChg chg="add">
        <pc:chgData name="Deron Hook" userId="0e9fe428-7d05-4b2f-abe3-308490d444c9" providerId="ADAL" clId="{31195154-2CB6-4565-A6E0-4E0BBBD19E1C}" dt="2024-09-25T18:23:52.710" v="506"/>
        <pc:sldMkLst>
          <pc:docMk/>
          <pc:sldMk cId="2102721856" sldId="261"/>
        </pc:sldMkLst>
      </pc:sldChg>
      <pc:sldChg chg="add">
        <pc:chgData name="Deron Hook" userId="0e9fe428-7d05-4b2f-abe3-308490d444c9" providerId="ADAL" clId="{31195154-2CB6-4565-A6E0-4E0BBBD19E1C}" dt="2024-09-25T18:23:52.710" v="506"/>
        <pc:sldMkLst>
          <pc:docMk/>
          <pc:sldMk cId="1110445457" sldId="262"/>
        </pc:sldMkLst>
      </pc:sldChg>
      <pc:sldChg chg="add">
        <pc:chgData name="Deron Hook" userId="0e9fe428-7d05-4b2f-abe3-308490d444c9" providerId="ADAL" clId="{31195154-2CB6-4565-A6E0-4E0BBBD19E1C}" dt="2024-09-25T18:23:52.710" v="506"/>
        <pc:sldMkLst>
          <pc:docMk/>
          <pc:sldMk cId="881657037" sldId="263"/>
        </pc:sldMkLst>
      </pc:sldChg>
      <pc:sldChg chg="add">
        <pc:chgData name="Deron Hook" userId="0e9fe428-7d05-4b2f-abe3-308490d444c9" providerId="ADAL" clId="{31195154-2CB6-4565-A6E0-4E0BBBD19E1C}" dt="2024-09-25T18:23:52.710" v="506"/>
        <pc:sldMkLst>
          <pc:docMk/>
          <pc:sldMk cId="223155723" sldId="264"/>
        </pc:sldMkLst>
      </pc:sldChg>
      <pc:sldChg chg="add">
        <pc:chgData name="Deron Hook" userId="0e9fe428-7d05-4b2f-abe3-308490d444c9" providerId="ADAL" clId="{31195154-2CB6-4565-A6E0-4E0BBBD19E1C}" dt="2024-09-25T18:23:52.710" v="506"/>
        <pc:sldMkLst>
          <pc:docMk/>
          <pc:sldMk cId="1355619290" sldId="265"/>
        </pc:sldMkLst>
      </pc:sldChg>
      <pc:sldChg chg="add">
        <pc:chgData name="Deron Hook" userId="0e9fe428-7d05-4b2f-abe3-308490d444c9" providerId="ADAL" clId="{31195154-2CB6-4565-A6E0-4E0BBBD19E1C}" dt="2024-09-25T18:23:52.710" v="506"/>
        <pc:sldMkLst>
          <pc:docMk/>
          <pc:sldMk cId="4176858234" sldId="266"/>
        </pc:sldMkLst>
      </pc:sldChg>
      <pc:sldChg chg="add">
        <pc:chgData name="Deron Hook" userId="0e9fe428-7d05-4b2f-abe3-308490d444c9" providerId="ADAL" clId="{31195154-2CB6-4565-A6E0-4E0BBBD19E1C}" dt="2024-09-25T18:23:52.710" v="506"/>
        <pc:sldMkLst>
          <pc:docMk/>
          <pc:sldMk cId="4268076825" sldId="267"/>
        </pc:sldMkLst>
      </pc:sldChg>
      <pc:sldChg chg="add">
        <pc:chgData name="Deron Hook" userId="0e9fe428-7d05-4b2f-abe3-308490d444c9" providerId="ADAL" clId="{31195154-2CB6-4565-A6E0-4E0BBBD19E1C}" dt="2024-09-25T18:23:52.710" v="506"/>
        <pc:sldMkLst>
          <pc:docMk/>
          <pc:sldMk cId="91102589" sldId="269"/>
        </pc:sldMkLst>
      </pc:sldChg>
      <pc:sldChg chg="add">
        <pc:chgData name="Deron Hook" userId="0e9fe428-7d05-4b2f-abe3-308490d444c9" providerId="ADAL" clId="{31195154-2CB6-4565-A6E0-4E0BBBD19E1C}" dt="2024-09-25T18:23:52.710" v="506"/>
        <pc:sldMkLst>
          <pc:docMk/>
          <pc:sldMk cId="2216104514" sldId="270"/>
        </pc:sldMkLst>
      </pc:sldChg>
      <pc:sldChg chg="add">
        <pc:chgData name="Deron Hook" userId="0e9fe428-7d05-4b2f-abe3-308490d444c9" providerId="ADAL" clId="{31195154-2CB6-4565-A6E0-4E0BBBD19E1C}" dt="2024-09-25T18:23:52.710" v="506"/>
        <pc:sldMkLst>
          <pc:docMk/>
          <pc:sldMk cId="1991364712" sldId="271"/>
        </pc:sldMkLst>
      </pc:sldChg>
      <pc:sldChg chg="add">
        <pc:chgData name="Deron Hook" userId="0e9fe428-7d05-4b2f-abe3-308490d444c9" providerId="ADAL" clId="{31195154-2CB6-4565-A6E0-4E0BBBD19E1C}" dt="2024-09-25T18:23:52.710" v="506"/>
        <pc:sldMkLst>
          <pc:docMk/>
          <pc:sldMk cId="4021162336" sldId="272"/>
        </pc:sldMkLst>
      </pc:sldChg>
      <pc:sldChg chg="add">
        <pc:chgData name="Deron Hook" userId="0e9fe428-7d05-4b2f-abe3-308490d444c9" providerId="ADAL" clId="{31195154-2CB6-4565-A6E0-4E0BBBD19E1C}" dt="2024-09-25T18:23:52.710" v="506"/>
        <pc:sldMkLst>
          <pc:docMk/>
          <pc:sldMk cId="1886582190" sldId="273"/>
        </pc:sldMkLst>
      </pc:sldChg>
      <pc:sldChg chg="add">
        <pc:chgData name="Deron Hook" userId="0e9fe428-7d05-4b2f-abe3-308490d444c9" providerId="ADAL" clId="{31195154-2CB6-4565-A6E0-4E0BBBD19E1C}" dt="2024-09-25T18:23:52.710" v="506"/>
        <pc:sldMkLst>
          <pc:docMk/>
          <pc:sldMk cId="613007373" sldId="276"/>
        </pc:sldMkLst>
      </pc:sldChg>
      <pc:sldChg chg="modSp mod">
        <pc:chgData name="Deron Hook" userId="0e9fe428-7d05-4b2f-abe3-308490d444c9" providerId="ADAL" clId="{31195154-2CB6-4565-A6E0-4E0BBBD19E1C}" dt="2024-09-20T17:39:24.375" v="408" actId="6549"/>
        <pc:sldMkLst>
          <pc:docMk/>
          <pc:sldMk cId="3252391093" sldId="297"/>
        </pc:sldMkLst>
        <pc:spChg chg="mod">
          <ac:chgData name="Deron Hook" userId="0e9fe428-7d05-4b2f-abe3-308490d444c9" providerId="ADAL" clId="{31195154-2CB6-4565-A6E0-4E0BBBD19E1C}" dt="2024-09-20T17:39:24.375" v="408" actId="6549"/>
          <ac:spMkLst>
            <pc:docMk/>
            <pc:sldMk cId="3252391093" sldId="297"/>
            <ac:spMk id="3" creationId="{00000000-0000-0000-0000-000000000000}"/>
          </ac:spMkLst>
        </pc:spChg>
      </pc:sldChg>
      <pc:sldChg chg="addSp delSp modSp mod modShow">
        <pc:chgData name="Deron Hook" userId="0e9fe428-7d05-4b2f-abe3-308490d444c9" providerId="ADAL" clId="{31195154-2CB6-4565-A6E0-4E0BBBD19E1C}" dt="2024-09-25T18:20:03.921" v="456" actId="1076"/>
        <pc:sldMkLst>
          <pc:docMk/>
          <pc:sldMk cId="890494565" sldId="298"/>
        </pc:sldMkLst>
        <pc:spChg chg="mod">
          <ac:chgData name="Deron Hook" userId="0e9fe428-7d05-4b2f-abe3-308490d444c9" providerId="ADAL" clId="{31195154-2CB6-4565-A6E0-4E0BBBD19E1C}" dt="2024-09-25T18:16:51.192" v="422" actId="20577"/>
          <ac:spMkLst>
            <pc:docMk/>
            <pc:sldMk cId="890494565" sldId="298"/>
            <ac:spMk id="2" creationId="{00000000-0000-0000-0000-000000000000}"/>
          </ac:spMkLst>
        </pc:spChg>
        <pc:spChg chg="mod">
          <ac:chgData name="Deron Hook" userId="0e9fe428-7d05-4b2f-abe3-308490d444c9" providerId="ADAL" clId="{31195154-2CB6-4565-A6E0-4E0BBBD19E1C}" dt="2024-09-25T18:19:52.639" v="455" actId="14100"/>
          <ac:spMkLst>
            <pc:docMk/>
            <pc:sldMk cId="890494565" sldId="298"/>
            <ac:spMk id="3" creationId="{00000000-0000-0000-0000-000000000000}"/>
          </ac:spMkLst>
        </pc:spChg>
        <pc:spChg chg="mod">
          <ac:chgData name="Deron Hook" userId="0e9fe428-7d05-4b2f-abe3-308490d444c9" providerId="ADAL" clId="{31195154-2CB6-4565-A6E0-4E0BBBD19E1C}" dt="2024-09-25T18:17:29.711" v="426" actId="1076"/>
          <ac:spMkLst>
            <pc:docMk/>
            <pc:sldMk cId="890494565" sldId="298"/>
            <ac:spMk id="10" creationId="{00000000-0000-0000-0000-000000000000}"/>
          </ac:spMkLst>
        </pc:spChg>
        <pc:picChg chg="del">
          <ac:chgData name="Deron Hook" userId="0e9fe428-7d05-4b2f-abe3-308490d444c9" providerId="ADAL" clId="{31195154-2CB6-4565-A6E0-4E0BBBD19E1C}" dt="2024-09-25T18:16:57.456" v="423" actId="478"/>
          <ac:picMkLst>
            <pc:docMk/>
            <pc:sldMk cId="890494565" sldId="298"/>
            <ac:picMk id="6" creationId="{F4F0CD51-9934-3670-DF74-8CDBF1167BD3}"/>
          </ac:picMkLst>
        </pc:picChg>
        <pc:picChg chg="add mod">
          <ac:chgData name="Deron Hook" userId="0e9fe428-7d05-4b2f-abe3-308490d444c9" providerId="ADAL" clId="{31195154-2CB6-4565-A6E0-4E0BBBD19E1C}" dt="2024-09-25T18:20:03.921" v="456" actId="1076"/>
          <ac:picMkLst>
            <pc:docMk/>
            <pc:sldMk cId="890494565" sldId="298"/>
            <ac:picMk id="1026" creationId="{5B0BE181-BF86-3E60-E569-DAC31F40747A}"/>
          </ac:picMkLst>
        </pc:picChg>
      </pc:sldChg>
      <pc:sldChg chg="modSp mod">
        <pc:chgData name="Deron Hook" userId="0e9fe428-7d05-4b2f-abe3-308490d444c9" providerId="ADAL" clId="{31195154-2CB6-4565-A6E0-4E0BBBD19E1C}" dt="2024-09-11T20:51:48.275" v="35" actId="20577"/>
        <pc:sldMkLst>
          <pc:docMk/>
          <pc:sldMk cId="464638640" sldId="299"/>
        </pc:sldMkLst>
        <pc:graphicFrameChg chg="modGraphic">
          <ac:chgData name="Deron Hook" userId="0e9fe428-7d05-4b2f-abe3-308490d444c9" providerId="ADAL" clId="{31195154-2CB6-4565-A6E0-4E0BBBD19E1C}" dt="2024-09-11T20:51:48.275" v="35" actId="20577"/>
          <ac:graphicFrameMkLst>
            <pc:docMk/>
            <pc:sldMk cId="464638640" sldId="299"/>
            <ac:graphicFrameMk id="5" creationId="{786DBB4F-0ADD-A090-52AC-0F46F80C8860}"/>
          </ac:graphicFrameMkLst>
        </pc:graphicFrameChg>
      </pc:sldChg>
      <pc:sldChg chg="add del">
        <pc:chgData name="Deron Hook" userId="0e9fe428-7d05-4b2f-abe3-308490d444c9" providerId="ADAL" clId="{31195154-2CB6-4565-A6E0-4E0BBBD19E1C}" dt="2024-09-25T18:16:25.343" v="411"/>
        <pc:sldMkLst>
          <pc:docMk/>
          <pc:sldMk cId="1225109957" sldId="309"/>
        </pc:sldMkLst>
      </pc:sldChg>
      <pc:sldChg chg="addSp delSp modSp add mod ord">
        <pc:chgData name="Deron Hook" userId="0e9fe428-7d05-4b2f-abe3-308490d444c9" providerId="ADAL" clId="{31195154-2CB6-4565-A6E0-4E0BBBD19E1C}" dt="2024-09-25T18:23:04.976" v="505" actId="14100"/>
        <pc:sldMkLst>
          <pc:docMk/>
          <pc:sldMk cId="2885971341" sldId="309"/>
        </pc:sldMkLst>
        <pc:spChg chg="mod">
          <ac:chgData name="Deron Hook" userId="0e9fe428-7d05-4b2f-abe3-308490d444c9" providerId="ADAL" clId="{31195154-2CB6-4565-A6E0-4E0BBBD19E1C}" dt="2024-09-25T18:20:18.918" v="463" actId="20577"/>
          <ac:spMkLst>
            <pc:docMk/>
            <pc:sldMk cId="2885971341" sldId="309"/>
            <ac:spMk id="2" creationId="{00000000-0000-0000-0000-000000000000}"/>
          </ac:spMkLst>
        </pc:spChg>
        <pc:spChg chg="mod">
          <ac:chgData name="Deron Hook" userId="0e9fe428-7d05-4b2f-abe3-308490d444c9" providerId="ADAL" clId="{31195154-2CB6-4565-A6E0-4E0BBBD19E1C}" dt="2024-09-25T18:23:04.976" v="505" actId="14100"/>
          <ac:spMkLst>
            <pc:docMk/>
            <pc:sldMk cId="2885971341" sldId="309"/>
            <ac:spMk id="3" creationId="{00000000-0000-0000-0000-000000000000}"/>
          </ac:spMkLst>
        </pc:spChg>
        <pc:picChg chg="del mod">
          <ac:chgData name="Deron Hook" userId="0e9fe428-7d05-4b2f-abe3-308490d444c9" providerId="ADAL" clId="{31195154-2CB6-4565-A6E0-4E0BBBD19E1C}" dt="2024-09-25T18:20:33.316" v="465" actId="478"/>
          <ac:picMkLst>
            <pc:docMk/>
            <pc:sldMk cId="2885971341" sldId="309"/>
            <ac:picMk id="6" creationId="{F4F0CD51-9934-3670-DF74-8CDBF1167BD3}"/>
          </ac:picMkLst>
        </pc:picChg>
        <pc:picChg chg="add mod">
          <ac:chgData name="Deron Hook" userId="0e9fe428-7d05-4b2f-abe3-308490d444c9" providerId="ADAL" clId="{31195154-2CB6-4565-A6E0-4E0BBBD19E1C}" dt="2024-09-25T18:20:48.650" v="467" actId="1076"/>
          <ac:picMkLst>
            <pc:docMk/>
            <pc:sldMk cId="2885971341" sldId="309"/>
            <ac:picMk id="2050" creationId="{BF7E1B46-CD43-A672-4955-E6EB7B39B659}"/>
          </ac:picMkLst>
        </pc:picChg>
      </pc:sldChg>
    </pc:docChg>
  </pc:docChgLst>
  <pc:docChgLst>
    <pc:chgData name="Deron Hook" userId="0e9fe428-7d05-4b2f-abe3-308490d444c9" providerId="ADAL" clId="{260836B3-C69B-408D-93CD-FBCCA6B2EAD4}"/>
    <pc:docChg chg="custSel addSld delSld modSld sldOrd">
      <pc:chgData name="Deron Hook" userId="0e9fe428-7d05-4b2f-abe3-308490d444c9" providerId="ADAL" clId="{260836B3-C69B-408D-93CD-FBCCA6B2EAD4}" dt="2024-08-19T22:47:43.670" v="1319" actId="6549"/>
      <pc:docMkLst>
        <pc:docMk/>
      </pc:docMkLst>
      <pc:sldChg chg="modSp mod">
        <pc:chgData name="Deron Hook" userId="0e9fe428-7d05-4b2f-abe3-308490d444c9" providerId="ADAL" clId="{260836B3-C69B-408D-93CD-FBCCA6B2EAD4}" dt="2024-08-19T22:20:49.011" v="275" actId="20577"/>
        <pc:sldMkLst>
          <pc:docMk/>
          <pc:sldMk cId="890385732" sldId="275"/>
        </pc:sldMkLst>
        <pc:spChg chg="mod">
          <ac:chgData name="Deron Hook" userId="0e9fe428-7d05-4b2f-abe3-308490d444c9" providerId="ADAL" clId="{260836B3-C69B-408D-93CD-FBCCA6B2EAD4}" dt="2024-08-19T22:20:49.011" v="275" actId="20577"/>
          <ac:spMkLst>
            <pc:docMk/>
            <pc:sldMk cId="890385732" sldId="275"/>
            <ac:spMk id="3" creationId="{00000000-0000-0000-0000-000000000000}"/>
          </ac:spMkLst>
        </pc:spChg>
      </pc:sldChg>
      <pc:sldChg chg="modSp mod">
        <pc:chgData name="Deron Hook" userId="0e9fe428-7d05-4b2f-abe3-308490d444c9" providerId="ADAL" clId="{260836B3-C69B-408D-93CD-FBCCA6B2EAD4}" dt="2024-08-19T22:16:41.203" v="16" actId="20577"/>
        <pc:sldMkLst>
          <pc:docMk/>
          <pc:sldMk cId="984834897" sldId="285"/>
        </pc:sldMkLst>
        <pc:spChg chg="mod">
          <ac:chgData name="Deron Hook" userId="0e9fe428-7d05-4b2f-abe3-308490d444c9" providerId="ADAL" clId="{260836B3-C69B-408D-93CD-FBCCA6B2EAD4}" dt="2024-08-19T22:16:41.203" v="16" actId="20577"/>
          <ac:spMkLst>
            <pc:docMk/>
            <pc:sldMk cId="984834897" sldId="285"/>
            <ac:spMk id="7" creationId="{EF89B1BE-4C6A-42FC-9715-6273129E3C83}"/>
          </ac:spMkLst>
        </pc:spChg>
      </pc:sldChg>
      <pc:sldChg chg="modSp mod">
        <pc:chgData name="Deron Hook" userId="0e9fe428-7d05-4b2f-abe3-308490d444c9" providerId="ADAL" clId="{260836B3-C69B-408D-93CD-FBCCA6B2EAD4}" dt="2024-08-19T22:21:43.983" v="316" actId="27636"/>
        <pc:sldMkLst>
          <pc:docMk/>
          <pc:sldMk cId="3770734579" sldId="287"/>
        </pc:sldMkLst>
        <pc:spChg chg="mod">
          <ac:chgData name="Deron Hook" userId="0e9fe428-7d05-4b2f-abe3-308490d444c9" providerId="ADAL" clId="{260836B3-C69B-408D-93CD-FBCCA6B2EAD4}" dt="2024-08-19T22:21:43.983" v="316" actId="27636"/>
          <ac:spMkLst>
            <pc:docMk/>
            <pc:sldMk cId="3770734579" sldId="287"/>
            <ac:spMk id="3" creationId="{00000000-0000-0000-0000-000000000000}"/>
          </ac:spMkLst>
        </pc:spChg>
      </pc:sldChg>
      <pc:sldChg chg="modSp mod">
        <pc:chgData name="Deron Hook" userId="0e9fe428-7d05-4b2f-abe3-308490d444c9" providerId="ADAL" clId="{260836B3-C69B-408D-93CD-FBCCA6B2EAD4}" dt="2024-08-19T22:26:22.554" v="396" actId="20577"/>
        <pc:sldMkLst>
          <pc:docMk/>
          <pc:sldMk cId="4216779872" sldId="291"/>
        </pc:sldMkLst>
        <pc:spChg chg="mod">
          <ac:chgData name="Deron Hook" userId="0e9fe428-7d05-4b2f-abe3-308490d444c9" providerId="ADAL" clId="{260836B3-C69B-408D-93CD-FBCCA6B2EAD4}" dt="2024-08-19T22:26:02.758" v="378" actId="6549"/>
          <ac:spMkLst>
            <pc:docMk/>
            <pc:sldMk cId="4216779872" sldId="291"/>
            <ac:spMk id="2" creationId="{00000000-0000-0000-0000-000000000000}"/>
          </ac:spMkLst>
        </pc:spChg>
        <pc:spChg chg="mod">
          <ac:chgData name="Deron Hook" userId="0e9fe428-7d05-4b2f-abe3-308490d444c9" providerId="ADAL" clId="{260836B3-C69B-408D-93CD-FBCCA6B2EAD4}" dt="2024-08-19T22:26:22.554" v="396" actId="20577"/>
          <ac:spMkLst>
            <pc:docMk/>
            <pc:sldMk cId="4216779872" sldId="291"/>
            <ac:spMk id="3" creationId="{00000000-0000-0000-0000-000000000000}"/>
          </ac:spMkLst>
        </pc:spChg>
      </pc:sldChg>
      <pc:sldChg chg="modSp mod">
        <pc:chgData name="Deron Hook" userId="0e9fe428-7d05-4b2f-abe3-308490d444c9" providerId="ADAL" clId="{260836B3-C69B-408D-93CD-FBCCA6B2EAD4}" dt="2024-08-19T22:28:35.177" v="466" actId="6549"/>
        <pc:sldMkLst>
          <pc:docMk/>
          <pc:sldMk cId="1088460708" sldId="293"/>
        </pc:sldMkLst>
        <pc:spChg chg="mod">
          <ac:chgData name="Deron Hook" userId="0e9fe428-7d05-4b2f-abe3-308490d444c9" providerId="ADAL" clId="{260836B3-C69B-408D-93CD-FBCCA6B2EAD4}" dt="2024-08-19T22:28:35.177" v="466" actId="6549"/>
          <ac:spMkLst>
            <pc:docMk/>
            <pc:sldMk cId="1088460708" sldId="293"/>
            <ac:spMk id="2" creationId="{00000000-0000-0000-0000-000000000000}"/>
          </ac:spMkLst>
        </pc:spChg>
      </pc:sldChg>
      <pc:sldChg chg="modSp mod">
        <pc:chgData name="Deron Hook" userId="0e9fe428-7d05-4b2f-abe3-308490d444c9" providerId="ADAL" clId="{260836B3-C69B-408D-93CD-FBCCA6B2EAD4}" dt="2024-08-19T22:47:43.670" v="1319" actId="6549"/>
        <pc:sldMkLst>
          <pc:docMk/>
          <pc:sldMk cId="2378981285" sldId="295"/>
        </pc:sldMkLst>
        <pc:spChg chg="mod">
          <ac:chgData name="Deron Hook" userId="0e9fe428-7d05-4b2f-abe3-308490d444c9" providerId="ADAL" clId="{260836B3-C69B-408D-93CD-FBCCA6B2EAD4}" dt="2024-08-19T22:47:43.670" v="1319" actId="6549"/>
          <ac:spMkLst>
            <pc:docMk/>
            <pc:sldMk cId="2378981285" sldId="295"/>
            <ac:spMk id="3" creationId="{00000000-0000-0000-0000-000000000000}"/>
          </ac:spMkLst>
        </pc:spChg>
      </pc:sldChg>
      <pc:sldChg chg="modSp mod">
        <pc:chgData name="Deron Hook" userId="0e9fe428-7d05-4b2f-abe3-308490d444c9" providerId="ADAL" clId="{260836B3-C69B-408D-93CD-FBCCA6B2EAD4}" dt="2024-08-19T22:47:01.530" v="1317" actId="27636"/>
        <pc:sldMkLst>
          <pc:docMk/>
          <pc:sldMk cId="1574871567" sldId="296"/>
        </pc:sldMkLst>
        <pc:spChg chg="mod">
          <ac:chgData name="Deron Hook" userId="0e9fe428-7d05-4b2f-abe3-308490d444c9" providerId="ADAL" clId="{260836B3-C69B-408D-93CD-FBCCA6B2EAD4}" dt="2024-08-19T22:47:01.530" v="1317" actId="27636"/>
          <ac:spMkLst>
            <pc:docMk/>
            <pc:sldMk cId="1574871567" sldId="296"/>
            <ac:spMk id="3" creationId="{00000000-0000-0000-0000-000000000000}"/>
          </ac:spMkLst>
        </pc:spChg>
      </pc:sldChg>
      <pc:sldChg chg="mod modShow">
        <pc:chgData name="Deron Hook" userId="0e9fe428-7d05-4b2f-abe3-308490d444c9" providerId="ADAL" clId="{260836B3-C69B-408D-93CD-FBCCA6B2EAD4}" dt="2024-08-19T22:26:33.296" v="397" actId="729"/>
        <pc:sldMkLst>
          <pc:docMk/>
          <pc:sldMk cId="890494565" sldId="298"/>
        </pc:sldMkLst>
      </pc:sldChg>
      <pc:sldChg chg="modSp mod">
        <pc:chgData name="Deron Hook" userId="0e9fe428-7d05-4b2f-abe3-308490d444c9" providerId="ADAL" clId="{260836B3-C69B-408D-93CD-FBCCA6B2EAD4}" dt="2024-08-19T22:37:39.640" v="1279" actId="20577"/>
        <pc:sldMkLst>
          <pc:docMk/>
          <pc:sldMk cId="464638640" sldId="299"/>
        </pc:sldMkLst>
        <pc:graphicFrameChg chg="mod modGraphic">
          <ac:chgData name="Deron Hook" userId="0e9fe428-7d05-4b2f-abe3-308490d444c9" providerId="ADAL" clId="{260836B3-C69B-408D-93CD-FBCCA6B2EAD4}" dt="2024-08-19T22:37:39.640" v="1279" actId="20577"/>
          <ac:graphicFrameMkLst>
            <pc:docMk/>
            <pc:sldMk cId="464638640" sldId="299"/>
            <ac:graphicFrameMk id="5" creationId="{786DBB4F-0ADD-A090-52AC-0F46F80C8860}"/>
          </ac:graphicFrameMkLst>
        </pc:graphicFrameChg>
      </pc:sldChg>
      <pc:sldChg chg="modSp mod">
        <pc:chgData name="Deron Hook" userId="0e9fe428-7d05-4b2f-abe3-308490d444c9" providerId="ADAL" clId="{260836B3-C69B-408D-93CD-FBCCA6B2EAD4}" dt="2024-08-19T22:26:41.814" v="400" actId="20577"/>
        <pc:sldMkLst>
          <pc:docMk/>
          <pc:sldMk cId="888458853" sldId="302"/>
        </pc:sldMkLst>
        <pc:spChg chg="mod">
          <ac:chgData name="Deron Hook" userId="0e9fe428-7d05-4b2f-abe3-308490d444c9" providerId="ADAL" clId="{260836B3-C69B-408D-93CD-FBCCA6B2EAD4}" dt="2024-08-19T22:26:41.814" v="400" actId="20577"/>
          <ac:spMkLst>
            <pc:docMk/>
            <pc:sldMk cId="888458853" sldId="302"/>
            <ac:spMk id="3" creationId="{00000000-0000-0000-0000-000000000000}"/>
          </ac:spMkLst>
        </pc:spChg>
      </pc:sldChg>
      <pc:sldChg chg="modSp add mod ord">
        <pc:chgData name="Deron Hook" userId="0e9fe428-7d05-4b2f-abe3-308490d444c9" providerId="ADAL" clId="{260836B3-C69B-408D-93CD-FBCCA6B2EAD4}" dt="2024-08-19T22:27:53.855" v="421" actId="20577"/>
        <pc:sldMkLst>
          <pc:docMk/>
          <pc:sldMk cId="3157759450" sldId="306"/>
        </pc:sldMkLst>
        <pc:spChg chg="mod">
          <ac:chgData name="Deron Hook" userId="0e9fe428-7d05-4b2f-abe3-308490d444c9" providerId="ADAL" clId="{260836B3-C69B-408D-93CD-FBCCA6B2EAD4}" dt="2024-08-19T22:27:53.855" v="421" actId="20577"/>
          <ac:spMkLst>
            <pc:docMk/>
            <pc:sldMk cId="3157759450" sldId="306"/>
            <ac:spMk id="3" creationId="{00000000-0000-0000-0000-000000000000}"/>
          </ac:spMkLst>
        </pc:spChg>
      </pc:sldChg>
      <pc:sldChg chg="add del setBg">
        <pc:chgData name="Deron Hook" userId="0e9fe428-7d05-4b2f-abe3-308490d444c9" providerId="ADAL" clId="{260836B3-C69B-408D-93CD-FBCCA6B2EAD4}" dt="2024-08-19T22:27:25.198" v="402" actId="47"/>
        <pc:sldMkLst>
          <pc:docMk/>
          <pc:sldMk cId="4001305372" sldId="306"/>
        </pc:sldMkLst>
      </pc:sldChg>
      <pc:sldChg chg="add ord">
        <pc:chgData name="Deron Hook" userId="0e9fe428-7d05-4b2f-abe3-308490d444c9" providerId="ADAL" clId="{260836B3-C69B-408D-93CD-FBCCA6B2EAD4}" dt="2024-08-19T22:28:09.319" v="424"/>
        <pc:sldMkLst>
          <pc:docMk/>
          <pc:sldMk cId="1107666816" sldId="307"/>
        </pc:sldMkLst>
      </pc:sldChg>
      <pc:sldChg chg="modSp add mod">
        <pc:chgData name="Deron Hook" userId="0e9fe428-7d05-4b2f-abe3-308490d444c9" providerId="ADAL" clId="{260836B3-C69B-408D-93CD-FBCCA6B2EAD4}" dt="2024-08-19T22:33:40.336" v="1076" actId="14100"/>
        <pc:sldMkLst>
          <pc:docMk/>
          <pc:sldMk cId="1389666650" sldId="308"/>
        </pc:sldMkLst>
        <pc:spChg chg="mod">
          <ac:chgData name="Deron Hook" userId="0e9fe428-7d05-4b2f-abe3-308490d444c9" providerId="ADAL" clId="{260836B3-C69B-408D-93CD-FBCCA6B2EAD4}" dt="2024-08-19T22:29:31.141" v="538" actId="20577"/>
          <ac:spMkLst>
            <pc:docMk/>
            <pc:sldMk cId="1389666650" sldId="308"/>
            <ac:spMk id="2" creationId="{00000000-0000-0000-0000-000000000000}"/>
          </ac:spMkLst>
        </pc:spChg>
        <pc:spChg chg="mod">
          <ac:chgData name="Deron Hook" userId="0e9fe428-7d05-4b2f-abe3-308490d444c9" providerId="ADAL" clId="{260836B3-C69B-408D-93CD-FBCCA6B2EAD4}" dt="2024-08-19T22:33:40.336" v="1076" actId="14100"/>
          <ac:spMkLst>
            <pc:docMk/>
            <pc:sldMk cId="1389666650" sldId="308"/>
            <ac:spMk id="3" creationId="{00000000-0000-0000-0000-000000000000}"/>
          </ac:spMkLst>
        </pc:spChg>
      </pc:sldChg>
    </pc:docChg>
  </pc:docChgLst>
  <pc:docChgLst>
    <pc:chgData name="Deron Hook" userId="0e9fe428-7d05-4b2f-abe3-308490d444c9" providerId="ADAL" clId="{E0F0B2E1-E5BA-49E5-A9D6-66A25002A036}"/>
    <pc:docChg chg="undo redo custSel addSld delSld modSld delMainMaster">
      <pc:chgData name="Deron Hook" userId="0e9fe428-7d05-4b2f-abe3-308490d444c9" providerId="ADAL" clId="{E0F0B2E1-E5BA-49E5-A9D6-66A25002A036}" dt="2024-11-20T22:52:33.550" v="1989" actId="6549"/>
      <pc:docMkLst>
        <pc:docMk/>
      </pc:docMkLst>
      <pc:sldChg chg="del">
        <pc:chgData name="Deron Hook" userId="0e9fe428-7d05-4b2f-abe3-308490d444c9" providerId="ADAL" clId="{E0F0B2E1-E5BA-49E5-A9D6-66A25002A036}" dt="2024-11-20T22:25:40.950" v="1185" actId="47"/>
        <pc:sldMkLst>
          <pc:docMk/>
          <pc:sldMk cId="414790727" sldId="256"/>
        </pc:sldMkLst>
      </pc:sldChg>
      <pc:sldChg chg="del">
        <pc:chgData name="Deron Hook" userId="0e9fe428-7d05-4b2f-abe3-308490d444c9" providerId="ADAL" clId="{E0F0B2E1-E5BA-49E5-A9D6-66A25002A036}" dt="2024-11-20T22:25:40.950" v="1185" actId="47"/>
        <pc:sldMkLst>
          <pc:docMk/>
          <pc:sldMk cId="521203714" sldId="257"/>
        </pc:sldMkLst>
      </pc:sldChg>
      <pc:sldChg chg="del">
        <pc:chgData name="Deron Hook" userId="0e9fe428-7d05-4b2f-abe3-308490d444c9" providerId="ADAL" clId="{E0F0B2E1-E5BA-49E5-A9D6-66A25002A036}" dt="2024-11-20T22:25:40.950" v="1185" actId="47"/>
        <pc:sldMkLst>
          <pc:docMk/>
          <pc:sldMk cId="2539441571" sldId="258"/>
        </pc:sldMkLst>
      </pc:sldChg>
      <pc:sldChg chg="del">
        <pc:chgData name="Deron Hook" userId="0e9fe428-7d05-4b2f-abe3-308490d444c9" providerId="ADAL" clId="{E0F0B2E1-E5BA-49E5-A9D6-66A25002A036}" dt="2024-11-20T22:25:40.950" v="1185" actId="47"/>
        <pc:sldMkLst>
          <pc:docMk/>
          <pc:sldMk cId="3086187693" sldId="259"/>
        </pc:sldMkLst>
      </pc:sldChg>
      <pc:sldChg chg="del">
        <pc:chgData name="Deron Hook" userId="0e9fe428-7d05-4b2f-abe3-308490d444c9" providerId="ADAL" clId="{E0F0B2E1-E5BA-49E5-A9D6-66A25002A036}" dt="2024-11-20T22:25:40.950" v="1185" actId="47"/>
        <pc:sldMkLst>
          <pc:docMk/>
          <pc:sldMk cId="1141028114" sldId="260"/>
        </pc:sldMkLst>
      </pc:sldChg>
      <pc:sldChg chg="del">
        <pc:chgData name="Deron Hook" userId="0e9fe428-7d05-4b2f-abe3-308490d444c9" providerId="ADAL" clId="{E0F0B2E1-E5BA-49E5-A9D6-66A25002A036}" dt="2024-11-20T22:25:40.950" v="1185" actId="47"/>
        <pc:sldMkLst>
          <pc:docMk/>
          <pc:sldMk cId="2102721856" sldId="261"/>
        </pc:sldMkLst>
      </pc:sldChg>
      <pc:sldChg chg="del">
        <pc:chgData name="Deron Hook" userId="0e9fe428-7d05-4b2f-abe3-308490d444c9" providerId="ADAL" clId="{E0F0B2E1-E5BA-49E5-A9D6-66A25002A036}" dt="2024-11-20T22:25:40.950" v="1185" actId="47"/>
        <pc:sldMkLst>
          <pc:docMk/>
          <pc:sldMk cId="1110445457" sldId="262"/>
        </pc:sldMkLst>
      </pc:sldChg>
      <pc:sldChg chg="del">
        <pc:chgData name="Deron Hook" userId="0e9fe428-7d05-4b2f-abe3-308490d444c9" providerId="ADAL" clId="{E0F0B2E1-E5BA-49E5-A9D6-66A25002A036}" dt="2024-11-20T22:25:40.950" v="1185" actId="47"/>
        <pc:sldMkLst>
          <pc:docMk/>
          <pc:sldMk cId="881657037" sldId="263"/>
        </pc:sldMkLst>
      </pc:sldChg>
      <pc:sldChg chg="del">
        <pc:chgData name="Deron Hook" userId="0e9fe428-7d05-4b2f-abe3-308490d444c9" providerId="ADAL" clId="{E0F0B2E1-E5BA-49E5-A9D6-66A25002A036}" dt="2024-11-20T22:25:40.950" v="1185" actId="47"/>
        <pc:sldMkLst>
          <pc:docMk/>
          <pc:sldMk cId="223155723" sldId="264"/>
        </pc:sldMkLst>
      </pc:sldChg>
      <pc:sldChg chg="del">
        <pc:chgData name="Deron Hook" userId="0e9fe428-7d05-4b2f-abe3-308490d444c9" providerId="ADAL" clId="{E0F0B2E1-E5BA-49E5-A9D6-66A25002A036}" dt="2024-11-20T22:25:40.950" v="1185" actId="47"/>
        <pc:sldMkLst>
          <pc:docMk/>
          <pc:sldMk cId="1355619290" sldId="265"/>
        </pc:sldMkLst>
      </pc:sldChg>
      <pc:sldChg chg="del">
        <pc:chgData name="Deron Hook" userId="0e9fe428-7d05-4b2f-abe3-308490d444c9" providerId="ADAL" clId="{E0F0B2E1-E5BA-49E5-A9D6-66A25002A036}" dt="2024-11-20T22:25:40.950" v="1185" actId="47"/>
        <pc:sldMkLst>
          <pc:docMk/>
          <pc:sldMk cId="4176858234" sldId="266"/>
        </pc:sldMkLst>
      </pc:sldChg>
      <pc:sldChg chg="del">
        <pc:chgData name="Deron Hook" userId="0e9fe428-7d05-4b2f-abe3-308490d444c9" providerId="ADAL" clId="{E0F0B2E1-E5BA-49E5-A9D6-66A25002A036}" dt="2024-11-20T22:25:40.950" v="1185" actId="47"/>
        <pc:sldMkLst>
          <pc:docMk/>
          <pc:sldMk cId="4268076825" sldId="267"/>
        </pc:sldMkLst>
      </pc:sldChg>
      <pc:sldChg chg="del">
        <pc:chgData name="Deron Hook" userId="0e9fe428-7d05-4b2f-abe3-308490d444c9" providerId="ADAL" clId="{E0F0B2E1-E5BA-49E5-A9D6-66A25002A036}" dt="2024-11-20T22:25:40.950" v="1185" actId="47"/>
        <pc:sldMkLst>
          <pc:docMk/>
          <pc:sldMk cId="91102589" sldId="269"/>
        </pc:sldMkLst>
      </pc:sldChg>
      <pc:sldChg chg="del">
        <pc:chgData name="Deron Hook" userId="0e9fe428-7d05-4b2f-abe3-308490d444c9" providerId="ADAL" clId="{E0F0B2E1-E5BA-49E5-A9D6-66A25002A036}" dt="2024-11-20T22:25:40.950" v="1185" actId="47"/>
        <pc:sldMkLst>
          <pc:docMk/>
          <pc:sldMk cId="2216104514" sldId="270"/>
        </pc:sldMkLst>
      </pc:sldChg>
      <pc:sldChg chg="del">
        <pc:chgData name="Deron Hook" userId="0e9fe428-7d05-4b2f-abe3-308490d444c9" providerId="ADAL" clId="{E0F0B2E1-E5BA-49E5-A9D6-66A25002A036}" dt="2024-11-20T22:25:40.950" v="1185" actId="47"/>
        <pc:sldMkLst>
          <pc:docMk/>
          <pc:sldMk cId="1991364712" sldId="271"/>
        </pc:sldMkLst>
      </pc:sldChg>
      <pc:sldChg chg="del">
        <pc:chgData name="Deron Hook" userId="0e9fe428-7d05-4b2f-abe3-308490d444c9" providerId="ADAL" clId="{E0F0B2E1-E5BA-49E5-A9D6-66A25002A036}" dt="2024-11-20T22:25:40.950" v="1185" actId="47"/>
        <pc:sldMkLst>
          <pc:docMk/>
          <pc:sldMk cId="4021162336" sldId="272"/>
        </pc:sldMkLst>
      </pc:sldChg>
      <pc:sldChg chg="del">
        <pc:chgData name="Deron Hook" userId="0e9fe428-7d05-4b2f-abe3-308490d444c9" providerId="ADAL" clId="{E0F0B2E1-E5BA-49E5-A9D6-66A25002A036}" dt="2024-11-20T22:25:40.950" v="1185" actId="47"/>
        <pc:sldMkLst>
          <pc:docMk/>
          <pc:sldMk cId="1886582190" sldId="273"/>
        </pc:sldMkLst>
      </pc:sldChg>
      <pc:sldChg chg="modSp mod">
        <pc:chgData name="Deron Hook" userId="0e9fe428-7d05-4b2f-abe3-308490d444c9" providerId="ADAL" clId="{E0F0B2E1-E5BA-49E5-A9D6-66A25002A036}" dt="2024-11-20T15:22:17.462" v="82" actId="20577"/>
        <pc:sldMkLst>
          <pc:docMk/>
          <pc:sldMk cId="890385732" sldId="275"/>
        </pc:sldMkLst>
        <pc:spChg chg="mod">
          <ac:chgData name="Deron Hook" userId="0e9fe428-7d05-4b2f-abe3-308490d444c9" providerId="ADAL" clId="{E0F0B2E1-E5BA-49E5-A9D6-66A25002A036}" dt="2024-11-20T15:22:17.462" v="82" actId="20577"/>
          <ac:spMkLst>
            <pc:docMk/>
            <pc:sldMk cId="890385732" sldId="275"/>
            <ac:spMk id="3" creationId="{00000000-0000-0000-0000-000000000000}"/>
          </ac:spMkLst>
        </pc:spChg>
      </pc:sldChg>
      <pc:sldChg chg="del">
        <pc:chgData name="Deron Hook" userId="0e9fe428-7d05-4b2f-abe3-308490d444c9" providerId="ADAL" clId="{E0F0B2E1-E5BA-49E5-A9D6-66A25002A036}" dt="2024-11-20T22:25:40.950" v="1185" actId="47"/>
        <pc:sldMkLst>
          <pc:docMk/>
          <pc:sldMk cId="613007373" sldId="276"/>
        </pc:sldMkLst>
      </pc:sldChg>
      <pc:sldChg chg="modSp mod">
        <pc:chgData name="Deron Hook" userId="0e9fe428-7d05-4b2f-abe3-308490d444c9" providerId="ADAL" clId="{E0F0B2E1-E5BA-49E5-A9D6-66A25002A036}" dt="2024-11-20T15:16:04.553" v="19" actId="20577"/>
        <pc:sldMkLst>
          <pc:docMk/>
          <pc:sldMk cId="984834897" sldId="285"/>
        </pc:sldMkLst>
        <pc:spChg chg="mod">
          <ac:chgData name="Deron Hook" userId="0e9fe428-7d05-4b2f-abe3-308490d444c9" providerId="ADAL" clId="{E0F0B2E1-E5BA-49E5-A9D6-66A25002A036}" dt="2024-11-20T15:16:04.553" v="19" actId="20577"/>
          <ac:spMkLst>
            <pc:docMk/>
            <pc:sldMk cId="984834897" sldId="285"/>
            <ac:spMk id="7" creationId="{EF89B1BE-4C6A-42FC-9715-6273129E3C83}"/>
          </ac:spMkLst>
        </pc:spChg>
      </pc:sldChg>
      <pc:sldChg chg="modSp mod">
        <pc:chgData name="Deron Hook" userId="0e9fe428-7d05-4b2f-abe3-308490d444c9" providerId="ADAL" clId="{E0F0B2E1-E5BA-49E5-A9D6-66A25002A036}" dt="2024-11-20T22:52:33.550" v="1989" actId="6549"/>
        <pc:sldMkLst>
          <pc:docMk/>
          <pc:sldMk cId="3770734579" sldId="287"/>
        </pc:sldMkLst>
        <pc:spChg chg="mod">
          <ac:chgData name="Deron Hook" userId="0e9fe428-7d05-4b2f-abe3-308490d444c9" providerId="ADAL" clId="{E0F0B2E1-E5BA-49E5-A9D6-66A25002A036}" dt="2024-11-20T22:52:33.550" v="1989" actId="6549"/>
          <ac:spMkLst>
            <pc:docMk/>
            <pc:sldMk cId="3770734579" sldId="287"/>
            <ac:spMk id="3" creationId="{00000000-0000-0000-0000-000000000000}"/>
          </ac:spMkLst>
        </pc:spChg>
      </pc:sldChg>
      <pc:sldChg chg="modSp mod modShow">
        <pc:chgData name="Deron Hook" userId="0e9fe428-7d05-4b2f-abe3-308490d444c9" providerId="ADAL" clId="{E0F0B2E1-E5BA-49E5-A9D6-66A25002A036}" dt="2024-11-20T22:32:26.864" v="1413" actId="20577"/>
        <pc:sldMkLst>
          <pc:docMk/>
          <pc:sldMk cId="82095811" sldId="290"/>
        </pc:sldMkLst>
        <pc:spChg chg="mod">
          <ac:chgData name="Deron Hook" userId="0e9fe428-7d05-4b2f-abe3-308490d444c9" providerId="ADAL" clId="{E0F0B2E1-E5BA-49E5-A9D6-66A25002A036}" dt="2024-11-20T22:31:34.237" v="1382" actId="20577"/>
          <ac:spMkLst>
            <pc:docMk/>
            <pc:sldMk cId="82095811" sldId="290"/>
            <ac:spMk id="3" creationId="{00000000-0000-0000-0000-000000000000}"/>
          </ac:spMkLst>
        </pc:spChg>
        <pc:graphicFrameChg chg="mod modGraphic">
          <ac:chgData name="Deron Hook" userId="0e9fe428-7d05-4b2f-abe3-308490d444c9" providerId="ADAL" clId="{E0F0B2E1-E5BA-49E5-A9D6-66A25002A036}" dt="2024-11-20T22:32:26.864" v="1413" actId="20577"/>
          <ac:graphicFrameMkLst>
            <pc:docMk/>
            <pc:sldMk cId="82095811" sldId="290"/>
            <ac:graphicFrameMk id="5" creationId="{B77A2071-142B-BCED-9CA0-0A3E71A9B166}"/>
          </ac:graphicFrameMkLst>
        </pc:graphicFrameChg>
      </pc:sldChg>
      <pc:sldChg chg="modSp mod">
        <pc:chgData name="Deron Hook" userId="0e9fe428-7d05-4b2f-abe3-308490d444c9" providerId="ADAL" clId="{E0F0B2E1-E5BA-49E5-A9D6-66A25002A036}" dt="2024-11-20T22:25:16.438" v="1176" actId="20577"/>
        <pc:sldMkLst>
          <pc:docMk/>
          <pc:sldMk cId="4216779872" sldId="291"/>
        </pc:sldMkLst>
        <pc:spChg chg="mod">
          <ac:chgData name="Deron Hook" userId="0e9fe428-7d05-4b2f-abe3-308490d444c9" providerId="ADAL" clId="{E0F0B2E1-E5BA-49E5-A9D6-66A25002A036}" dt="2024-11-20T22:25:06.536" v="1162" actId="6549"/>
          <ac:spMkLst>
            <pc:docMk/>
            <pc:sldMk cId="4216779872" sldId="291"/>
            <ac:spMk id="2" creationId="{00000000-0000-0000-0000-000000000000}"/>
          </ac:spMkLst>
        </pc:spChg>
        <pc:spChg chg="mod">
          <ac:chgData name="Deron Hook" userId="0e9fe428-7d05-4b2f-abe3-308490d444c9" providerId="ADAL" clId="{E0F0B2E1-E5BA-49E5-A9D6-66A25002A036}" dt="2024-11-20T22:25:16.438" v="1176" actId="20577"/>
          <ac:spMkLst>
            <pc:docMk/>
            <pc:sldMk cId="4216779872" sldId="291"/>
            <ac:spMk id="3" creationId="{00000000-0000-0000-0000-000000000000}"/>
          </ac:spMkLst>
        </pc:spChg>
      </pc:sldChg>
      <pc:sldChg chg="addSp modSp mod">
        <pc:chgData name="Deron Hook" userId="0e9fe428-7d05-4b2f-abe3-308490d444c9" providerId="ADAL" clId="{E0F0B2E1-E5BA-49E5-A9D6-66A25002A036}" dt="2024-11-20T22:49:46.265" v="1956" actId="1440"/>
        <pc:sldMkLst>
          <pc:docMk/>
          <pc:sldMk cId="2378981285" sldId="295"/>
        </pc:sldMkLst>
        <pc:spChg chg="mod">
          <ac:chgData name="Deron Hook" userId="0e9fe428-7d05-4b2f-abe3-308490d444c9" providerId="ADAL" clId="{E0F0B2E1-E5BA-49E5-A9D6-66A25002A036}" dt="2024-11-20T22:46:42.330" v="1945" actId="20577"/>
          <ac:spMkLst>
            <pc:docMk/>
            <pc:sldMk cId="2378981285" sldId="295"/>
            <ac:spMk id="3" creationId="{00000000-0000-0000-0000-000000000000}"/>
          </ac:spMkLst>
        </pc:spChg>
        <pc:picChg chg="add mod">
          <ac:chgData name="Deron Hook" userId="0e9fe428-7d05-4b2f-abe3-308490d444c9" providerId="ADAL" clId="{E0F0B2E1-E5BA-49E5-A9D6-66A25002A036}" dt="2024-11-20T22:48:40.285" v="1951" actId="1440"/>
          <ac:picMkLst>
            <pc:docMk/>
            <pc:sldMk cId="2378981285" sldId="295"/>
            <ac:picMk id="6" creationId="{963AC0FC-F6BD-FC50-DD34-86A121AF6F5B}"/>
          </ac:picMkLst>
        </pc:picChg>
        <pc:picChg chg="mod">
          <ac:chgData name="Deron Hook" userId="0e9fe428-7d05-4b2f-abe3-308490d444c9" providerId="ADAL" clId="{E0F0B2E1-E5BA-49E5-A9D6-66A25002A036}" dt="2024-11-20T22:46:49.335" v="1946" actId="1076"/>
          <ac:picMkLst>
            <pc:docMk/>
            <pc:sldMk cId="2378981285" sldId="295"/>
            <ac:picMk id="12" creationId="{2CD4FD4F-792B-DF57-444B-70B28C545810}"/>
          </ac:picMkLst>
        </pc:picChg>
        <pc:picChg chg="add mod">
          <ac:chgData name="Deron Hook" userId="0e9fe428-7d05-4b2f-abe3-308490d444c9" providerId="ADAL" clId="{E0F0B2E1-E5BA-49E5-A9D6-66A25002A036}" dt="2024-11-20T22:49:46.265" v="1956" actId="1440"/>
          <ac:picMkLst>
            <pc:docMk/>
            <pc:sldMk cId="2378981285" sldId="295"/>
            <ac:picMk id="13" creationId="{41FD23BD-5715-36CF-05C4-7C43057726BB}"/>
          </ac:picMkLst>
        </pc:picChg>
      </pc:sldChg>
      <pc:sldChg chg="modSp mod">
        <pc:chgData name="Deron Hook" userId="0e9fe428-7d05-4b2f-abe3-308490d444c9" providerId="ADAL" clId="{E0F0B2E1-E5BA-49E5-A9D6-66A25002A036}" dt="2024-11-20T16:03:10.128" v="316" actId="113"/>
        <pc:sldMkLst>
          <pc:docMk/>
          <pc:sldMk cId="1574871567" sldId="296"/>
        </pc:sldMkLst>
        <pc:spChg chg="mod">
          <ac:chgData name="Deron Hook" userId="0e9fe428-7d05-4b2f-abe3-308490d444c9" providerId="ADAL" clId="{E0F0B2E1-E5BA-49E5-A9D6-66A25002A036}" dt="2024-11-20T16:03:10.128" v="316" actId="113"/>
          <ac:spMkLst>
            <pc:docMk/>
            <pc:sldMk cId="1574871567" sldId="296"/>
            <ac:spMk id="3" creationId="{00000000-0000-0000-0000-000000000000}"/>
          </ac:spMkLst>
        </pc:spChg>
      </pc:sldChg>
      <pc:sldChg chg="addSp delSp modSp mod">
        <pc:chgData name="Deron Hook" userId="0e9fe428-7d05-4b2f-abe3-308490d444c9" providerId="ADAL" clId="{E0F0B2E1-E5BA-49E5-A9D6-66A25002A036}" dt="2024-11-20T22:37:21.552" v="1623" actId="113"/>
        <pc:sldMkLst>
          <pc:docMk/>
          <pc:sldMk cId="890494565" sldId="298"/>
        </pc:sldMkLst>
        <pc:spChg chg="mod">
          <ac:chgData name="Deron Hook" userId="0e9fe428-7d05-4b2f-abe3-308490d444c9" providerId="ADAL" clId="{E0F0B2E1-E5BA-49E5-A9D6-66A25002A036}" dt="2024-11-20T22:25:27.345" v="1184" actId="20577"/>
          <ac:spMkLst>
            <pc:docMk/>
            <pc:sldMk cId="890494565" sldId="298"/>
            <ac:spMk id="2" creationId="{00000000-0000-0000-0000-000000000000}"/>
          </ac:spMkLst>
        </pc:spChg>
        <pc:spChg chg="mod">
          <ac:chgData name="Deron Hook" userId="0e9fe428-7d05-4b2f-abe3-308490d444c9" providerId="ADAL" clId="{E0F0B2E1-E5BA-49E5-A9D6-66A25002A036}" dt="2024-11-20T22:37:21.552" v="1623" actId="113"/>
          <ac:spMkLst>
            <pc:docMk/>
            <pc:sldMk cId="890494565" sldId="298"/>
            <ac:spMk id="3" creationId="{00000000-0000-0000-0000-000000000000}"/>
          </ac:spMkLst>
        </pc:spChg>
        <pc:picChg chg="add mod">
          <ac:chgData name="Deron Hook" userId="0e9fe428-7d05-4b2f-abe3-308490d444c9" providerId="ADAL" clId="{E0F0B2E1-E5BA-49E5-A9D6-66A25002A036}" dt="2024-11-20T22:36:45.578" v="1593" actId="1037"/>
          <ac:picMkLst>
            <pc:docMk/>
            <pc:sldMk cId="890494565" sldId="298"/>
            <ac:picMk id="5" creationId="{F27CBDD5-3B40-5C6C-6BC2-FE3D413B9466}"/>
          </ac:picMkLst>
        </pc:picChg>
        <pc:picChg chg="del mod">
          <ac:chgData name="Deron Hook" userId="0e9fe428-7d05-4b2f-abe3-308490d444c9" providerId="ADAL" clId="{E0F0B2E1-E5BA-49E5-A9D6-66A25002A036}" dt="2024-11-20T22:36:42.729" v="1587" actId="478"/>
          <ac:picMkLst>
            <pc:docMk/>
            <pc:sldMk cId="890494565" sldId="298"/>
            <ac:picMk id="1026" creationId="{5B0BE181-BF86-3E60-E569-DAC31F40747A}"/>
          </ac:picMkLst>
        </pc:picChg>
      </pc:sldChg>
      <pc:sldChg chg="modSp mod">
        <pc:chgData name="Deron Hook" userId="0e9fe428-7d05-4b2f-abe3-308490d444c9" providerId="ADAL" clId="{E0F0B2E1-E5BA-49E5-A9D6-66A25002A036}" dt="2024-11-20T15:46:28.610" v="193" actId="1035"/>
        <pc:sldMkLst>
          <pc:docMk/>
          <pc:sldMk cId="464638640" sldId="299"/>
        </pc:sldMkLst>
        <pc:spChg chg="mod">
          <ac:chgData name="Deron Hook" userId="0e9fe428-7d05-4b2f-abe3-308490d444c9" providerId="ADAL" clId="{E0F0B2E1-E5BA-49E5-A9D6-66A25002A036}" dt="2024-11-20T15:46:20.038" v="185" actId="14100"/>
          <ac:spMkLst>
            <pc:docMk/>
            <pc:sldMk cId="464638640" sldId="299"/>
            <ac:spMk id="6" creationId="{C8D11C1B-C9FB-1C06-9190-BB38C3E167F6}"/>
          </ac:spMkLst>
        </pc:spChg>
        <pc:graphicFrameChg chg="mod modGraphic">
          <ac:chgData name="Deron Hook" userId="0e9fe428-7d05-4b2f-abe3-308490d444c9" providerId="ADAL" clId="{E0F0B2E1-E5BA-49E5-A9D6-66A25002A036}" dt="2024-11-20T15:46:28.610" v="193" actId="1035"/>
          <ac:graphicFrameMkLst>
            <pc:docMk/>
            <pc:sldMk cId="464638640" sldId="299"/>
            <ac:graphicFrameMk id="5" creationId="{786DBB4F-0ADD-A090-52AC-0F46F80C8860}"/>
          </ac:graphicFrameMkLst>
        </pc:graphicFrameChg>
      </pc:sldChg>
      <pc:sldChg chg="modSp mod">
        <pc:chgData name="Deron Hook" userId="0e9fe428-7d05-4b2f-abe3-308490d444c9" providerId="ADAL" clId="{E0F0B2E1-E5BA-49E5-A9D6-66A25002A036}" dt="2024-11-20T22:37:42.365" v="1626" actId="20577"/>
        <pc:sldMkLst>
          <pc:docMk/>
          <pc:sldMk cId="888458853" sldId="302"/>
        </pc:sldMkLst>
        <pc:spChg chg="mod">
          <ac:chgData name="Deron Hook" userId="0e9fe428-7d05-4b2f-abe3-308490d444c9" providerId="ADAL" clId="{E0F0B2E1-E5BA-49E5-A9D6-66A25002A036}" dt="2024-11-20T22:37:42.365" v="1626" actId="20577"/>
          <ac:spMkLst>
            <pc:docMk/>
            <pc:sldMk cId="888458853" sldId="302"/>
            <ac:spMk id="3" creationId="{00000000-0000-0000-0000-000000000000}"/>
          </ac:spMkLst>
        </pc:spChg>
      </pc:sldChg>
      <pc:sldChg chg="del">
        <pc:chgData name="Deron Hook" userId="0e9fe428-7d05-4b2f-abe3-308490d444c9" providerId="ADAL" clId="{E0F0B2E1-E5BA-49E5-A9D6-66A25002A036}" dt="2024-11-20T22:37:48.802" v="1627" actId="47"/>
        <pc:sldMkLst>
          <pc:docMk/>
          <pc:sldMk cId="3157759450" sldId="306"/>
        </pc:sldMkLst>
      </pc:sldChg>
      <pc:sldChg chg="del">
        <pc:chgData name="Deron Hook" userId="0e9fe428-7d05-4b2f-abe3-308490d444c9" providerId="ADAL" clId="{E0F0B2E1-E5BA-49E5-A9D6-66A25002A036}" dt="2024-11-20T22:37:53.512" v="1629" actId="47"/>
        <pc:sldMkLst>
          <pc:docMk/>
          <pc:sldMk cId="1107666816" sldId="307"/>
        </pc:sldMkLst>
      </pc:sldChg>
      <pc:sldChg chg="modSp mod">
        <pc:chgData name="Deron Hook" userId="0e9fe428-7d05-4b2f-abe3-308490d444c9" providerId="ADAL" clId="{E0F0B2E1-E5BA-49E5-A9D6-66A25002A036}" dt="2024-11-20T22:38:45.400" v="1729" actId="6549"/>
        <pc:sldMkLst>
          <pc:docMk/>
          <pc:sldMk cId="1389666650" sldId="308"/>
        </pc:sldMkLst>
        <pc:spChg chg="mod">
          <ac:chgData name="Deron Hook" userId="0e9fe428-7d05-4b2f-abe3-308490d444c9" providerId="ADAL" clId="{E0F0B2E1-E5BA-49E5-A9D6-66A25002A036}" dt="2024-11-20T22:38:45.400" v="1729" actId="6549"/>
          <ac:spMkLst>
            <pc:docMk/>
            <pc:sldMk cId="1389666650" sldId="308"/>
            <ac:spMk id="3" creationId="{00000000-0000-0000-0000-000000000000}"/>
          </ac:spMkLst>
        </pc:spChg>
      </pc:sldChg>
      <pc:sldChg chg="del">
        <pc:chgData name="Deron Hook" userId="0e9fe428-7d05-4b2f-abe3-308490d444c9" providerId="ADAL" clId="{E0F0B2E1-E5BA-49E5-A9D6-66A25002A036}" dt="2024-11-20T22:37:50.558" v="1628" actId="47"/>
        <pc:sldMkLst>
          <pc:docMk/>
          <pc:sldMk cId="2885971341" sldId="309"/>
        </pc:sldMkLst>
      </pc:sldChg>
      <pc:sldChg chg="modSp add mod modShow">
        <pc:chgData name="Deron Hook" userId="0e9fe428-7d05-4b2f-abe3-308490d444c9" providerId="ADAL" clId="{E0F0B2E1-E5BA-49E5-A9D6-66A25002A036}" dt="2024-11-20T22:26:07.768" v="1186" actId="729"/>
        <pc:sldMkLst>
          <pc:docMk/>
          <pc:sldMk cId="359140881" sldId="310"/>
        </pc:sldMkLst>
        <pc:spChg chg="mod">
          <ac:chgData name="Deron Hook" userId="0e9fe428-7d05-4b2f-abe3-308490d444c9" providerId="ADAL" clId="{E0F0B2E1-E5BA-49E5-A9D6-66A25002A036}" dt="2024-11-20T16:07:22.924" v="355" actId="20577"/>
          <ac:spMkLst>
            <pc:docMk/>
            <pc:sldMk cId="359140881" sldId="310"/>
            <ac:spMk id="2" creationId="{00000000-0000-0000-0000-000000000000}"/>
          </ac:spMkLst>
        </pc:spChg>
        <pc:spChg chg="mod">
          <ac:chgData name="Deron Hook" userId="0e9fe428-7d05-4b2f-abe3-308490d444c9" providerId="ADAL" clId="{E0F0B2E1-E5BA-49E5-A9D6-66A25002A036}" dt="2024-11-20T22:07:31.858" v="590" actId="20577"/>
          <ac:spMkLst>
            <pc:docMk/>
            <pc:sldMk cId="359140881" sldId="310"/>
            <ac:spMk id="3" creationId="{00000000-0000-0000-0000-000000000000}"/>
          </ac:spMkLst>
        </pc:spChg>
      </pc:sldChg>
      <pc:sldChg chg="addSp delSp modSp add mod">
        <pc:chgData name="Deron Hook" userId="0e9fe428-7d05-4b2f-abe3-308490d444c9" providerId="ADAL" clId="{E0F0B2E1-E5BA-49E5-A9D6-66A25002A036}" dt="2024-11-20T22:33:15.345" v="1422" actId="404"/>
        <pc:sldMkLst>
          <pc:docMk/>
          <pc:sldMk cId="875142648" sldId="311"/>
        </pc:sldMkLst>
        <pc:spChg chg="mod">
          <ac:chgData name="Deron Hook" userId="0e9fe428-7d05-4b2f-abe3-308490d444c9" providerId="ADAL" clId="{E0F0B2E1-E5BA-49E5-A9D6-66A25002A036}" dt="2024-11-20T22:33:15.345" v="1422" actId="404"/>
          <ac:spMkLst>
            <pc:docMk/>
            <pc:sldMk cId="875142648" sldId="311"/>
            <ac:spMk id="2" creationId="{00000000-0000-0000-0000-000000000000}"/>
          </ac:spMkLst>
        </pc:spChg>
        <pc:spChg chg="del">
          <ac:chgData name="Deron Hook" userId="0e9fe428-7d05-4b2f-abe3-308490d444c9" providerId="ADAL" clId="{E0F0B2E1-E5BA-49E5-A9D6-66A25002A036}" dt="2024-11-20T22:12:23.113" v="632" actId="478"/>
          <ac:spMkLst>
            <pc:docMk/>
            <pc:sldMk cId="875142648" sldId="311"/>
            <ac:spMk id="3" creationId="{00000000-0000-0000-0000-000000000000}"/>
          </ac:spMkLst>
        </pc:spChg>
        <pc:spChg chg="add del mod">
          <ac:chgData name="Deron Hook" userId="0e9fe428-7d05-4b2f-abe3-308490d444c9" providerId="ADAL" clId="{E0F0B2E1-E5BA-49E5-A9D6-66A25002A036}" dt="2024-11-20T22:12:25.941" v="633" actId="478"/>
          <ac:spMkLst>
            <pc:docMk/>
            <pc:sldMk cId="875142648" sldId="311"/>
            <ac:spMk id="6" creationId="{91A71F42-BB99-E7A4-72CE-51B4F404899B}"/>
          </ac:spMkLst>
        </pc:spChg>
        <pc:picChg chg="add mod">
          <ac:chgData name="Deron Hook" userId="0e9fe428-7d05-4b2f-abe3-308490d444c9" providerId="ADAL" clId="{E0F0B2E1-E5BA-49E5-A9D6-66A25002A036}" dt="2024-11-20T22:24:05.394" v="1112" actId="1076"/>
          <ac:picMkLst>
            <pc:docMk/>
            <pc:sldMk cId="875142648" sldId="311"/>
            <ac:picMk id="12" creationId="{3B73EF99-10C8-60EA-9535-F3DB5E26504C}"/>
          </ac:picMkLst>
        </pc:picChg>
      </pc:sldChg>
      <pc:sldChg chg="addSp delSp modSp add mod modNotesTx">
        <pc:chgData name="Deron Hook" userId="0e9fe428-7d05-4b2f-abe3-308490d444c9" providerId="ADAL" clId="{E0F0B2E1-E5BA-49E5-A9D6-66A25002A036}" dt="2024-11-20T22:33:35.934" v="1425" actId="478"/>
        <pc:sldMkLst>
          <pc:docMk/>
          <pc:sldMk cId="251794426" sldId="312"/>
        </pc:sldMkLst>
        <pc:spChg chg="del">
          <ac:chgData name="Deron Hook" userId="0e9fe428-7d05-4b2f-abe3-308490d444c9" providerId="ADAL" clId="{E0F0B2E1-E5BA-49E5-A9D6-66A25002A036}" dt="2024-11-20T22:33:31.678" v="1423" actId="478"/>
          <ac:spMkLst>
            <pc:docMk/>
            <pc:sldMk cId="251794426" sldId="312"/>
            <ac:spMk id="2" creationId="{00000000-0000-0000-0000-000000000000}"/>
          </ac:spMkLst>
        </pc:spChg>
        <pc:spChg chg="del">
          <ac:chgData name="Deron Hook" userId="0e9fe428-7d05-4b2f-abe3-308490d444c9" providerId="ADAL" clId="{E0F0B2E1-E5BA-49E5-A9D6-66A25002A036}" dt="2024-11-20T22:13:24.988" v="637" actId="478"/>
          <ac:spMkLst>
            <pc:docMk/>
            <pc:sldMk cId="251794426" sldId="312"/>
            <ac:spMk id="3" creationId="{00000000-0000-0000-0000-000000000000}"/>
          </ac:spMkLst>
        </pc:spChg>
        <pc:spChg chg="add del mod">
          <ac:chgData name="Deron Hook" userId="0e9fe428-7d05-4b2f-abe3-308490d444c9" providerId="ADAL" clId="{E0F0B2E1-E5BA-49E5-A9D6-66A25002A036}" dt="2024-11-20T22:13:27.758" v="638" actId="478"/>
          <ac:spMkLst>
            <pc:docMk/>
            <pc:sldMk cId="251794426" sldId="312"/>
            <ac:spMk id="6" creationId="{F9C05D34-E416-2120-0AD0-0C45FD76A50C}"/>
          </ac:spMkLst>
        </pc:spChg>
        <pc:spChg chg="add del mod">
          <ac:chgData name="Deron Hook" userId="0e9fe428-7d05-4b2f-abe3-308490d444c9" providerId="ADAL" clId="{E0F0B2E1-E5BA-49E5-A9D6-66A25002A036}" dt="2024-11-20T22:33:35.934" v="1425" actId="478"/>
          <ac:spMkLst>
            <pc:docMk/>
            <pc:sldMk cId="251794426" sldId="312"/>
            <ac:spMk id="14" creationId="{380C54B6-6B16-B4D5-2B23-B6AB3EC91183}"/>
          </ac:spMkLst>
        </pc:spChg>
        <pc:spChg chg="add mod">
          <ac:chgData name="Deron Hook" userId="0e9fe428-7d05-4b2f-abe3-308490d444c9" providerId="ADAL" clId="{E0F0B2E1-E5BA-49E5-A9D6-66A25002A036}" dt="2024-11-20T22:33:32.350" v="1424"/>
          <ac:spMkLst>
            <pc:docMk/>
            <pc:sldMk cId="251794426" sldId="312"/>
            <ac:spMk id="16" creationId="{9197C8DB-820E-E325-338F-A3CB59D3E26C}"/>
          </ac:spMkLst>
        </pc:spChg>
        <pc:picChg chg="add mod">
          <ac:chgData name="Deron Hook" userId="0e9fe428-7d05-4b2f-abe3-308490d444c9" providerId="ADAL" clId="{E0F0B2E1-E5BA-49E5-A9D6-66A25002A036}" dt="2024-11-20T22:14:30.218" v="643" actId="1440"/>
          <ac:picMkLst>
            <pc:docMk/>
            <pc:sldMk cId="251794426" sldId="312"/>
            <ac:picMk id="12" creationId="{C045568C-336A-7EF9-9CD1-B179727E29AD}"/>
          </ac:picMkLst>
        </pc:picChg>
      </pc:sldChg>
      <pc:sldChg chg="addSp delSp modSp add mod">
        <pc:chgData name="Deron Hook" userId="0e9fe428-7d05-4b2f-abe3-308490d444c9" providerId="ADAL" clId="{E0F0B2E1-E5BA-49E5-A9D6-66A25002A036}" dt="2024-11-20T22:33:45.717" v="1428"/>
        <pc:sldMkLst>
          <pc:docMk/>
          <pc:sldMk cId="1006943651" sldId="313"/>
        </pc:sldMkLst>
        <pc:spChg chg="del">
          <ac:chgData name="Deron Hook" userId="0e9fe428-7d05-4b2f-abe3-308490d444c9" providerId="ADAL" clId="{E0F0B2E1-E5BA-49E5-A9D6-66A25002A036}" dt="2024-11-20T22:33:40.675" v="1426" actId="478"/>
          <ac:spMkLst>
            <pc:docMk/>
            <pc:sldMk cId="1006943651" sldId="313"/>
            <ac:spMk id="2" creationId="{00000000-0000-0000-0000-000000000000}"/>
          </ac:spMkLst>
        </pc:spChg>
        <pc:spChg chg="mod">
          <ac:chgData name="Deron Hook" userId="0e9fe428-7d05-4b2f-abe3-308490d444c9" providerId="ADAL" clId="{E0F0B2E1-E5BA-49E5-A9D6-66A25002A036}" dt="2024-11-20T22:23:29.432" v="1111" actId="20577"/>
          <ac:spMkLst>
            <pc:docMk/>
            <pc:sldMk cId="1006943651" sldId="313"/>
            <ac:spMk id="3" creationId="{00000000-0000-0000-0000-000000000000}"/>
          </ac:spMkLst>
        </pc:spChg>
        <pc:spChg chg="add del mod">
          <ac:chgData name="Deron Hook" userId="0e9fe428-7d05-4b2f-abe3-308490d444c9" providerId="ADAL" clId="{E0F0B2E1-E5BA-49E5-A9D6-66A25002A036}" dt="2024-11-20T22:33:44.896" v="1427" actId="478"/>
          <ac:spMkLst>
            <pc:docMk/>
            <pc:sldMk cId="1006943651" sldId="313"/>
            <ac:spMk id="6" creationId="{DD2094BD-5845-44C8-B580-8CF730BD4B97}"/>
          </ac:spMkLst>
        </pc:spChg>
        <pc:spChg chg="add mod">
          <ac:chgData name="Deron Hook" userId="0e9fe428-7d05-4b2f-abe3-308490d444c9" providerId="ADAL" clId="{E0F0B2E1-E5BA-49E5-A9D6-66A25002A036}" dt="2024-11-20T22:33:45.717" v="1428"/>
          <ac:spMkLst>
            <pc:docMk/>
            <pc:sldMk cId="1006943651" sldId="313"/>
            <ac:spMk id="11" creationId="{67C32A06-5C2A-C5CD-5D3D-5B80A124777F}"/>
          </ac:spMkLst>
        </pc:spChg>
      </pc:sldChg>
      <pc:sldChg chg="add del">
        <pc:chgData name="Deron Hook" userId="0e9fe428-7d05-4b2f-abe3-308490d444c9" providerId="ADAL" clId="{E0F0B2E1-E5BA-49E5-A9D6-66A25002A036}" dt="2024-11-20T22:16:40.638" v="707" actId="47"/>
        <pc:sldMkLst>
          <pc:docMk/>
          <pc:sldMk cId="1341366717" sldId="314"/>
        </pc:sldMkLst>
      </pc:sldChg>
      <pc:sldMasterChg chg="del delSldLayout">
        <pc:chgData name="Deron Hook" userId="0e9fe428-7d05-4b2f-abe3-308490d444c9" providerId="ADAL" clId="{E0F0B2E1-E5BA-49E5-A9D6-66A25002A036}" dt="2024-11-20T22:25:40.950" v="1185" actId="47"/>
        <pc:sldMasterMkLst>
          <pc:docMk/>
          <pc:sldMasterMk cId="188589639" sldId="2147483699"/>
        </pc:sldMasterMkLst>
        <pc:sldLayoutChg chg="del">
          <pc:chgData name="Deron Hook" userId="0e9fe428-7d05-4b2f-abe3-308490d444c9" providerId="ADAL" clId="{E0F0B2E1-E5BA-49E5-A9D6-66A25002A036}" dt="2024-11-20T22:25:40.950" v="1185" actId="47"/>
          <pc:sldLayoutMkLst>
            <pc:docMk/>
            <pc:sldMasterMk cId="188589639" sldId="2147483699"/>
            <pc:sldLayoutMk cId="1309608290" sldId="2147483700"/>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3634321556" sldId="2147483701"/>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862430936" sldId="2147483702"/>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198275940" sldId="2147483703"/>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2728740176" sldId="2147483704"/>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1249344824" sldId="2147483705"/>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3487879351" sldId="2147483706"/>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4102353923" sldId="2147483707"/>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2680827601" sldId="2147483708"/>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2337164609" sldId="2147483709"/>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39173200" sldId="2147483710"/>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2989535745" sldId="2147483711"/>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1042559228" sldId="2147483712"/>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3214429730" sldId="2147483713"/>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1950058975" sldId="2147483714"/>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2395559634" sldId="2147483715"/>
          </pc:sldLayoutMkLst>
        </pc:sldLayoutChg>
        <pc:sldLayoutChg chg="del">
          <pc:chgData name="Deron Hook" userId="0e9fe428-7d05-4b2f-abe3-308490d444c9" providerId="ADAL" clId="{E0F0B2E1-E5BA-49E5-A9D6-66A25002A036}" dt="2024-11-20T22:25:40.950" v="1185" actId="47"/>
          <pc:sldLayoutMkLst>
            <pc:docMk/>
            <pc:sldMasterMk cId="188589639" sldId="2147483699"/>
            <pc:sldLayoutMk cId="1240225506" sldId="2147483716"/>
          </pc:sldLayoutMkLst>
        </pc:sldLayoutChg>
      </pc:sldMasterChg>
    </pc:docChg>
  </pc:docChgLst>
  <pc:docChgLst>
    <pc:chgData name="Deron Hook" userId="0e9fe428-7d05-4b2f-abe3-308490d444c9" providerId="ADAL" clId="{7EBC3577-AEEF-44BB-8F66-026362A1B1DF}"/>
    <pc:docChg chg="custSel delSld modSld">
      <pc:chgData name="Deron Hook" userId="0e9fe428-7d05-4b2f-abe3-308490d444c9" providerId="ADAL" clId="{7EBC3577-AEEF-44BB-8F66-026362A1B1DF}" dt="2024-05-31T18:00:21.157" v="503" actId="14100"/>
      <pc:docMkLst>
        <pc:docMk/>
      </pc:docMkLst>
      <pc:sldChg chg="modSp mod">
        <pc:chgData name="Deron Hook" userId="0e9fe428-7d05-4b2f-abe3-308490d444c9" providerId="ADAL" clId="{7EBC3577-AEEF-44BB-8F66-026362A1B1DF}" dt="2024-05-31T17:27:15.724" v="176" actId="20577"/>
        <pc:sldMkLst>
          <pc:docMk/>
          <pc:sldMk cId="890385732" sldId="275"/>
        </pc:sldMkLst>
        <pc:spChg chg="mod">
          <ac:chgData name="Deron Hook" userId="0e9fe428-7d05-4b2f-abe3-308490d444c9" providerId="ADAL" clId="{7EBC3577-AEEF-44BB-8F66-026362A1B1DF}" dt="2024-05-31T17:27:15.724" v="176" actId="20577"/>
          <ac:spMkLst>
            <pc:docMk/>
            <pc:sldMk cId="890385732" sldId="275"/>
            <ac:spMk id="3" creationId="{00000000-0000-0000-0000-000000000000}"/>
          </ac:spMkLst>
        </pc:spChg>
      </pc:sldChg>
      <pc:sldChg chg="modSp mod">
        <pc:chgData name="Deron Hook" userId="0e9fe428-7d05-4b2f-abe3-308490d444c9" providerId="ADAL" clId="{7EBC3577-AEEF-44BB-8F66-026362A1B1DF}" dt="2024-05-31T17:21:42.277" v="13" actId="6549"/>
        <pc:sldMkLst>
          <pc:docMk/>
          <pc:sldMk cId="984834897" sldId="285"/>
        </pc:sldMkLst>
        <pc:spChg chg="mod">
          <ac:chgData name="Deron Hook" userId="0e9fe428-7d05-4b2f-abe3-308490d444c9" providerId="ADAL" clId="{7EBC3577-AEEF-44BB-8F66-026362A1B1DF}" dt="2024-05-31T17:21:42.277" v="13" actId="6549"/>
          <ac:spMkLst>
            <pc:docMk/>
            <pc:sldMk cId="984834897" sldId="285"/>
            <ac:spMk id="7" creationId="{EF89B1BE-4C6A-42FC-9715-6273129E3C83}"/>
          </ac:spMkLst>
        </pc:spChg>
      </pc:sldChg>
      <pc:sldChg chg="modSp mod">
        <pc:chgData name="Deron Hook" userId="0e9fe428-7d05-4b2f-abe3-308490d444c9" providerId="ADAL" clId="{7EBC3577-AEEF-44BB-8F66-026362A1B1DF}" dt="2024-05-31T17:33:07.608" v="250" actId="20577"/>
        <pc:sldMkLst>
          <pc:docMk/>
          <pc:sldMk cId="3770734579" sldId="287"/>
        </pc:sldMkLst>
        <pc:spChg chg="mod">
          <ac:chgData name="Deron Hook" userId="0e9fe428-7d05-4b2f-abe3-308490d444c9" providerId="ADAL" clId="{7EBC3577-AEEF-44BB-8F66-026362A1B1DF}" dt="2024-05-31T17:33:07.608" v="250" actId="20577"/>
          <ac:spMkLst>
            <pc:docMk/>
            <pc:sldMk cId="3770734579" sldId="287"/>
            <ac:spMk id="3" creationId="{00000000-0000-0000-0000-000000000000}"/>
          </ac:spMkLst>
        </pc:spChg>
      </pc:sldChg>
      <pc:sldChg chg="modSp mod">
        <pc:chgData name="Deron Hook" userId="0e9fe428-7d05-4b2f-abe3-308490d444c9" providerId="ADAL" clId="{7EBC3577-AEEF-44BB-8F66-026362A1B1DF}" dt="2024-05-31T17:52:38.322" v="452" actId="20577"/>
        <pc:sldMkLst>
          <pc:docMk/>
          <pc:sldMk cId="4216779872" sldId="291"/>
        </pc:sldMkLst>
        <pc:spChg chg="mod">
          <ac:chgData name="Deron Hook" userId="0e9fe428-7d05-4b2f-abe3-308490d444c9" providerId="ADAL" clId="{7EBC3577-AEEF-44BB-8F66-026362A1B1DF}" dt="2024-05-31T17:52:26.797" v="424" actId="6549"/>
          <ac:spMkLst>
            <pc:docMk/>
            <pc:sldMk cId="4216779872" sldId="291"/>
            <ac:spMk id="2" creationId="{00000000-0000-0000-0000-000000000000}"/>
          </ac:spMkLst>
        </pc:spChg>
        <pc:spChg chg="mod">
          <ac:chgData name="Deron Hook" userId="0e9fe428-7d05-4b2f-abe3-308490d444c9" providerId="ADAL" clId="{7EBC3577-AEEF-44BB-8F66-026362A1B1DF}" dt="2024-05-31T17:52:38.322" v="452" actId="20577"/>
          <ac:spMkLst>
            <pc:docMk/>
            <pc:sldMk cId="4216779872" sldId="291"/>
            <ac:spMk id="3" creationId="{00000000-0000-0000-0000-000000000000}"/>
          </ac:spMkLst>
        </pc:spChg>
      </pc:sldChg>
      <pc:sldChg chg="delSp modSp mod">
        <pc:chgData name="Deron Hook" userId="0e9fe428-7d05-4b2f-abe3-308490d444c9" providerId="ADAL" clId="{7EBC3577-AEEF-44BB-8F66-026362A1B1DF}" dt="2024-05-31T17:51:54.337" v="350" actId="14100"/>
        <pc:sldMkLst>
          <pc:docMk/>
          <pc:sldMk cId="2378981285" sldId="295"/>
        </pc:sldMkLst>
        <pc:spChg chg="mod">
          <ac:chgData name="Deron Hook" userId="0e9fe428-7d05-4b2f-abe3-308490d444c9" providerId="ADAL" clId="{7EBC3577-AEEF-44BB-8F66-026362A1B1DF}" dt="2024-05-31T17:51:54.337" v="350" actId="14100"/>
          <ac:spMkLst>
            <pc:docMk/>
            <pc:sldMk cId="2378981285" sldId="295"/>
            <ac:spMk id="3" creationId="{00000000-0000-0000-0000-000000000000}"/>
          </ac:spMkLst>
        </pc:spChg>
        <pc:picChg chg="del">
          <ac:chgData name="Deron Hook" userId="0e9fe428-7d05-4b2f-abe3-308490d444c9" providerId="ADAL" clId="{7EBC3577-AEEF-44BB-8F66-026362A1B1DF}" dt="2024-05-31T17:39:49.762" v="276" actId="478"/>
          <ac:picMkLst>
            <pc:docMk/>
            <pc:sldMk cId="2378981285" sldId="295"/>
            <ac:picMk id="6" creationId="{7F2B842E-BE37-D7F1-ECCB-EFECA4544381}"/>
          </ac:picMkLst>
        </pc:picChg>
        <pc:picChg chg="mod">
          <ac:chgData name="Deron Hook" userId="0e9fe428-7d05-4b2f-abe3-308490d444c9" providerId="ADAL" clId="{7EBC3577-AEEF-44BB-8F66-026362A1B1DF}" dt="2024-05-31T17:39:53.625" v="277" actId="1076"/>
          <ac:picMkLst>
            <pc:docMk/>
            <pc:sldMk cId="2378981285" sldId="295"/>
            <ac:picMk id="12" creationId="{2CD4FD4F-792B-DF57-444B-70B28C545810}"/>
          </ac:picMkLst>
        </pc:picChg>
      </pc:sldChg>
      <pc:sldChg chg="modSp mod">
        <pc:chgData name="Deron Hook" userId="0e9fe428-7d05-4b2f-abe3-308490d444c9" providerId="ADAL" clId="{7EBC3577-AEEF-44BB-8F66-026362A1B1DF}" dt="2024-05-31T17:36:32.037" v="273" actId="20577"/>
        <pc:sldMkLst>
          <pc:docMk/>
          <pc:sldMk cId="1574871567" sldId="296"/>
        </pc:sldMkLst>
        <pc:spChg chg="mod">
          <ac:chgData name="Deron Hook" userId="0e9fe428-7d05-4b2f-abe3-308490d444c9" providerId="ADAL" clId="{7EBC3577-AEEF-44BB-8F66-026362A1B1DF}" dt="2024-05-31T17:36:32.037" v="273" actId="20577"/>
          <ac:spMkLst>
            <pc:docMk/>
            <pc:sldMk cId="1574871567" sldId="296"/>
            <ac:spMk id="3" creationId="{00000000-0000-0000-0000-000000000000}"/>
          </ac:spMkLst>
        </pc:spChg>
      </pc:sldChg>
      <pc:sldChg chg="addSp delSp modSp mod">
        <pc:chgData name="Deron Hook" userId="0e9fe428-7d05-4b2f-abe3-308490d444c9" providerId="ADAL" clId="{7EBC3577-AEEF-44BB-8F66-026362A1B1DF}" dt="2024-05-31T18:00:21.157" v="503" actId="14100"/>
        <pc:sldMkLst>
          <pc:docMk/>
          <pc:sldMk cId="890494565" sldId="298"/>
        </pc:sldMkLst>
        <pc:spChg chg="mod">
          <ac:chgData name="Deron Hook" userId="0e9fe428-7d05-4b2f-abe3-308490d444c9" providerId="ADAL" clId="{7EBC3577-AEEF-44BB-8F66-026362A1B1DF}" dt="2024-05-31T18:00:21.157" v="503" actId="14100"/>
          <ac:spMkLst>
            <pc:docMk/>
            <pc:sldMk cId="890494565" sldId="298"/>
            <ac:spMk id="3" creationId="{00000000-0000-0000-0000-000000000000}"/>
          </ac:spMkLst>
        </pc:spChg>
        <pc:picChg chg="add mod">
          <ac:chgData name="Deron Hook" userId="0e9fe428-7d05-4b2f-abe3-308490d444c9" providerId="ADAL" clId="{7EBC3577-AEEF-44BB-8F66-026362A1B1DF}" dt="2024-05-31T17:59:36.868" v="498" actId="1076"/>
          <ac:picMkLst>
            <pc:docMk/>
            <pc:sldMk cId="890494565" sldId="298"/>
            <ac:picMk id="6" creationId="{F4F0CD51-9934-3670-DF74-8CDBF1167BD3}"/>
          </ac:picMkLst>
        </pc:picChg>
        <pc:picChg chg="del">
          <ac:chgData name="Deron Hook" userId="0e9fe428-7d05-4b2f-abe3-308490d444c9" providerId="ADAL" clId="{7EBC3577-AEEF-44BB-8F66-026362A1B1DF}" dt="2024-05-31T17:57:31.435" v="492" actId="478"/>
          <ac:picMkLst>
            <pc:docMk/>
            <pc:sldMk cId="890494565" sldId="298"/>
            <ac:picMk id="1026" creationId="{E439E148-97BE-B150-4D20-23F99ED197B0}"/>
          </ac:picMkLst>
        </pc:picChg>
      </pc:sldChg>
      <pc:sldChg chg="modSp mod">
        <pc:chgData name="Deron Hook" userId="0e9fe428-7d05-4b2f-abe3-308490d444c9" providerId="ADAL" clId="{7EBC3577-AEEF-44BB-8F66-026362A1B1DF}" dt="2024-05-31T17:32:42.109" v="235" actId="6549"/>
        <pc:sldMkLst>
          <pc:docMk/>
          <pc:sldMk cId="464638640" sldId="299"/>
        </pc:sldMkLst>
        <pc:spChg chg="mod">
          <ac:chgData name="Deron Hook" userId="0e9fe428-7d05-4b2f-abe3-308490d444c9" providerId="ADAL" clId="{7EBC3577-AEEF-44BB-8F66-026362A1B1DF}" dt="2024-05-31T17:30:19.867" v="201" actId="20577"/>
          <ac:spMkLst>
            <pc:docMk/>
            <pc:sldMk cId="464638640" sldId="299"/>
            <ac:spMk id="6" creationId="{C8D11C1B-C9FB-1C06-9190-BB38C3E167F6}"/>
          </ac:spMkLst>
        </pc:spChg>
        <pc:graphicFrameChg chg="mod modGraphic">
          <ac:chgData name="Deron Hook" userId="0e9fe428-7d05-4b2f-abe3-308490d444c9" providerId="ADAL" clId="{7EBC3577-AEEF-44BB-8F66-026362A1B1DF}" dt="2024-05-31T17:32:42.109" v="235" actId="6549"/>
          <ac:graphicFrameMkLst>
            <pc:docMk/>
            <pc:sldMk cId="464638640" sldId="299"/>
            <ac:graphicFrameMk id="5" creationId="{786DBB4F-0ADD-A090-52AC-0F46F80C8860}"/>
          </ac:graphicFrameMkLst>
        </pc:graphicFrameChg>
      </pc:sldChg>
      <pc:sldChg chg="del">
        <pc:chgData name="Deron Hook" userId="0e9fe428-7d05-4b2f-abe3-308490d444c9" providerId="ADAL" clId="{7EBC3577-AEEF-44BB-8F66-026362A1B1DF}" dt="2024-05-31T17:52:08.701" v="351" actId="47"/>
        <pc:sldMkLst>
          <pc:docMk/>
          <pc:sldMk cId="3676000448" sldId="300"/>
        </pc:sldMkLst>
      </pc:sldChg>
      <pc:sldChg chg="del">
        <pc:chgData name="Deron Hook" userId="0e9fe428-7d05-4b2f-abe3-308490d444c9" providerId="ADAL" clId="{7EBC3577-AEEF-44BB-8F66-026362A1B1DF}" dt="2024-05-31T17:52:09.698" v="352" actId="47"/>
        <pc:sldMkLst>
          <pc:docMk/>
          <pc:sldMk cId="2648890941" sldId="306"/>
        </pc:sldMkLst>
      </pc:sldChg>
      <pc:sldChg chg="del">
        <pc:chgData name="Deron Hook" userId="0e9fe428-7d05-4b2f-abe3-308490d444c9" providerId="ADAL" clId="{7EBC3577-AEEF-44BB-8F66-026362A1B1DF}" dt="2024-05-31T17:52:10.820" v="353" actId="47"/>
        <pc:sldMkLst>
          <pc:docMk/>
          <pc:sldMk cId="2546739865" sldId="307"/>
        </pc:sldMkLst>
      </pc:sldChg>
      <pc:sldChg chg="del">
        <pc:chgData name="Deron Hook" userId="0e9fe428-7d05-4b2f-abe3-308490d444c9" providerId="ADAL" clId="{7EBC3577-AEEF-44BB-8F66-026362A1B1DF}" dt="2024-05-31T17:52:11.745" v="354" actId="47"/>
        <pc:sldMkLst>
          <pc:docMk/>
          <pc:sldMk cId="1818890265" sldId="308"/>
        </pc:sldMkLst>
      </pc:sldChg>
      <pc:sldChg chg="del">
        <pc:chgData name="Deron Hook" userId="0e9fe428-7d05-4b2f-abe3-308490d444c9" providerId="ADAL" clId="{7EBC3577-AEEF-44BB-8F66-026362A1B1DF}" dt="2024-05-31T17:52:12.883" v="355" actId="47"/>
        <pc:sldMkLst>
          <pc:docMk/>
          <pc:sldMk cId="3885813514" sldId="309"/>
        </pc:sldMkLst>
      </pc:sldChg>
      <pc:sldChg chg="del">
        <pc:chgData name="Deron Hook" userId="0e9fe428-7d05-4b2f-abe3-308490d444c9" providerId="ADAL" clId="{7EBC3577-AEEF-44BB-8F66-026362A1B1DF}" dt="2024-05-31T17:52:13.910" v="356" actId="47"/>
        <pc:sldMkLst>
          <pc:docMk/>
          <pc:sldMk cId="2709781204" sldId="310"/>
        </pc:sldMkLst>
      </pc:sldChg>
    </pc:docChg>
  </pc:docChgLst>
  <pc:docChgLst>
    <pc:chgData name="Deron Hook" userId="0e9fe428-7d05-4b2f-abe3-308490d444c9" providerId="ADAL" clId="{AD18F76A-5E32-4572-85FA-122F6B5D9031}"/>
    <pc:docChg chg="undo redo custSel addSld delSld modSld sldOrd">
      <pc:chgData name="Deron Hook" userId="0e9fe428-7d05-4b2f-abe3-308490d444c9" providerId="ADAL" clId="{AD18F76A-5E32-4572-85FA-122F6B5D9031}" dt="2024-04-04T13:29:49.868" v="6111" actId="20577"/>
      <pc:docMkLst>
        <pc:docMk/>
      </pc:docMkLst>
      <pc:sldChg chg="del">
        <pc:chgData name="Deron Hook" userId="0e9fe428-7d05-4b2f-abe3-308490d444c9" providerId="ADAL" clId="{AD18F76A-5E32-4572-85FA-122F6B5D9031}" dt="2024-03-22T15:27:32.470" v="68" actId="47"/>
        <pc:sldMkLst>
          <pc:docMk/>
          <pc:sldMk cId="2881862847" sldId="268"/>
        </pc:sldMkLst>
      </pc:sldChg>
      <pc:sldChg chg="del">
        <pc:chgData name="Deron Hook" userId="0e9fe428-7d05-4b2f-abe3-308490d444c9" providerId="ADAL" clId="{AD18F76A-5E32-4572-85FA-122F6B5D9031}" dt="2024-03-22T15:15:52.057" v="47" actId="47"/>
        <pc:sldMkLst>
          <pc:docMk/>
          <pc:sldMk cId="3776073299" sldId="272"/>
        </pc:sldMkLst>
      </pc:sldChg>
      <pc:sldChg chg="delSp del mod">
        <pc:chgData name="Deron Hook" userId="0e9fe428-7d05-4b2f-abe3-308490d444c9" providerId="ADAL" clId="{AD18F76A-5E32-4572-85FA-122F6B5D9031}" dt="2024-03-22T15:17:41.690" v="57" actId="47"/>
        <pc:sldMkLst>
          <pc:docMk/>
          <pc:sldMk cId="1403863728" sldId="274"/>
        </pc:sldMkLst>
        <pc:spChg chg="del">
          <ac:chgData name="Deron Hook" userId="0e9fe428-7d05-4b2f-abe3-308490d444c9" providerId="ADAL" clId="{AD18F76A-5E32-4572-85FA-122F6B5D9031}" dt="2024-03-22T15:15:25.243" v="44" actId="478"/>
          <ac:spMkLst>
            <pc:docMk/>
            <pc:sldMk cId="1403863728" sldId="274"/>
            <ac:spMk id="16" creationId="{6B0D4F6E-EDC4-64D3-CE0A-1D55B2061AE8}"/>
          </ac:spMkLst>
        </pc:spChg>
        <pc:spChg chg="del">
          <ac:chgData name="Deron Hook" userId="0e9fe428-7d05-4b2f-abe3-308490d444c9" providerId="ADAL" clId="{AD18F76A-5E32-4572-85FA-122F6B5D9031}" dt="2024-03-22T15:15:29.077" v="45" actId="478"/>
          <ac:spMkLst>
            <pc:docMk/>
            <pc:sldMk cId="1403863728" sldId="274"/>
            <ac:spMk id="17" creationId="{BC0B13A5-78D2-2E78-1330-A8E01DD238E9}"/>
          </ac:spMkLst>
        </pc:spChg>
        <pc:spChg chg="del">
          <ac:chgData name="Deron Hook" userId="0e9fe428-7d05-4b2f-abe3-308490d444c9" providerId="ADAL" clId="{AD18F76A-5E32-4572-85FA-122F6B5D9031}" dt="2024-03-22T15:15:34.343" v="46" actId="478"/>
          <ac:spMkLst>
            <pc:docMk/>
            <pc:sldMk cId="1403863728" sldId="274"/>
            <ac:spMk id="18" creationId="{9CD2396E-FB12-1ADE-AA88-72E313EC3380}"/>
          </ac:spMkLst>
        </pc:spChg>
      </pc:sldChg>
      <pc:sldChg chg="addSp delSp modSp mod ord modAnim">
        <pc:chgData name="Deron Hook" userId="0e9fe428-7d05-4b2f-abe3-308490d444c9" providerId="ADAL" clId="{AD18F76A-5E32-4572-85FA-122F6B5D9031}" dt="2024-03-22T18:09:14.212" v="2417" actId="20577"/>
        <pc:sldMkLst>
          <pc:docMk/>
          <pc:sldMk cId="890385732" sldId="275"/>
        </pc:sldMkLst>
        <pc:spChg chg="mod">
          <ac:chgData name="Deron Hook" userId="0e9fe428-7d05-4b2f-abe3-308490d444c9" providerId="ADAL" clId="{AD18F76A-5E32-4572-85FA-122F6B5D9031}" dt="2024-03-22T15:32:38.442" v="96" actId="20577"/>
          <ac:spMkLst>
            <pc:docMk/>
            <pc:sldMk cId="890385732" sldId="275"/>
            <ac:spMk id="2" creationId="{00000000-0000-0000-0000-000000000000}"/>
          </ac:spMkLst>
        </pc:spChg>
        <pc:spChg chg="mod">
          <ac:chgData name="Deron Hook" userId="0e9fe428-7d05-4b2f-abe3-308490d444c9" providerId="ADAL" clId="{AD18F76A-5E32-4572-85FA-122F6B5D9031}" dt="2024-03-22T18:09:14.212" v="2417" actId="20577"/>
          <ac:spMkLst>
            <pc:docMk/>
            <pc:sldMk cId="890385732" sldId="275"/>
            <ac:spMk id="3" creationId="{00000000-0000-0000-0000-000000000000}"/>
          </ac:spMkLst>
        </pc:spChg>
        <pc:spChg chg="mod">
          <ac:chgData name="Deron Hook" userId="0e9fe428-7d05-4b2f-abe3-308490d444c9" providerId="ADAL" clId="{AD18F76A-5E32-4572-85FA-122F6B5D9031}" dt="2024-03-22T15:19:10.291" v="64" actId="207"/>
          <ac:spMkLst>
            <pc:docMk/>
            <pc:sldMk cId="890385732" sldId="275"/>
            <ac:spMk id="4" creationId="{00000000-0000-0000-0000-000000000000}"/>
          </ac:spMkLst>
        </pc:spChg>
        <pc:spChg chg="del">
          <ac:chgData name="Deron Hook" userId="0e9fe428-7d05-4b2f-abe3-308490d444c9" providerId="ADAL" clId="{AD18F76A-5E32-4572-85FA-122F6B5D9031}" dt="2024-03-22T15:18:57.314" v="63" actId="478"/>
          <ac:spMkLst>
            <pc:docMk/>
            <pc:sldMk cId="890385732" sldId="275"/>
            <ac:spMk id="11" creationId="{00000000-0000-0000-0000-000000000000}"/>
          </ac:spMkLst>
        </pc:spChg>
        <pc:spChg chg="del">
          <ac:chgData name="Deron Hook" userId="0e9fe428-7d05-4b2f-abe3-308490d444c9" providerId="ADAL" clId="{AD18F76A-5E32-4572-85FA-122F6B5D9031}" dt="2024-03-22T15:18:50.702" v="59" actId="478"/>
          <ac:spMkLst>
            <pc:docMk/>
            <pc:sldMk cId="890385732" sldId="275"/>
            <ac:spMk id="12" creationId="{4B5BA067-DF02-EBE4-2E78-2F1CC5A0A812}"/>
          </ac:spMkLst>
        </pc:spChg>
        <pc:spChg chg="del">
          <ac:chgData name="Deron Hook" userId="0e9fe428-7d05-4b2f-abe3-308490d444c9" providerId="ADAL" clId="{AD18F76A-5E32-4572-85FA-122F6B5D9031}" dt="2024-03-22T15:18:48.575" v="58" actId="478"/>
          <ac:spMkLst>
            <pc:docMk/>
            <pc:sldMk cId="890385732" sldId="275"/>
            <ac:spMk id="13" creationId="{3D8F71C0-C3DE-2990-3C75-E9E51A7A4F62}"/>
          </ac:spMkLst>
        </pc:spChg>
        <pc:spChg chg="del">
          <ac:chgData name="Deron Hook" userId="0e9fe428-7d05-4b2f-abe3-308490d444c9" providerId="ADAL" clId="{AD18F76A-5E32-4572-85FA-122F6B5D9031}" dt="2024-03-22T15:18:54.431" v="61" actId="478"/>
          <ac:spMkLst>
            <pc:docMk/>
            <pc:sldMk cId="890385732" sldId="275"/>
            <ac:spMk id="14" creationId="{D38702CE-080C-3573-3B27-30F505D8B243}"/>
          </ac:spMkLst>
        </pc:spChg>
        <pc:picChg chg="del">
          <ac:chgData name="Deron Hook" userId="0e9fe428-7d05-4b2f-abe3-308490d444c9" providerId="ADAL" clId="{AD18F76A-5E32-4572-85FA-122F6B5D9031}" dt="2024-03-22T15:18:55.398" v="62" actId="478"/>
          <ac:picMkLst>
            <pc:docMk/>
            <pc:sldMk cId="890385732" sldId="275"/>
            <ac:picMk id="5" creationId="{00000000-0000-0000-0000-000000000000}"/>
          </ac:picMkLst>
        </pc:picChg>
        <pc:picChg chg="del">
          <ac:chgData name="Deron Hook" userId="0e9fe428-7d05-4b2f-abe3-308490d444c9" providerId="ADAL" clId="{AD18F76A-5E32-4572-85FA-122F6B5D9031}" dt="2024-03-22T15:18:52.695" v="60" actId="478"/>
          <ac:picMkLst>
            <pc:docMk/>
            <pc:sldMk cId="890385732" sldId="275"/>
            <ac:picMk id="6" creationId="{00000000-0000-0000-0000-000000000000}"/>
          </ac:picMkLst>
        </pc:picChg>
        <pc:picChg chg="add mod">
          <ac:chgData name="Deron Hook" userId="0e9fe428-7d05-4b2f-abe3-308490d444c9" providerId="ADAL" clId="{AD18F76A-5E32-4572-85FA-122F6B5D9031}" dt="2024-03-22T15:19:28.132" v="66"/>
          <ac:picMkLst>
            <pc:docMk/>
            <pc:sldMk cId="890385732" sldId="275"/>
            <ac:picMk id="15" creationId="{1841E6FF-1D52-FDD5-7DB5-130A3E83BBF0}"/>
          </ac:picMkLst>
        </pc:picChg>
        <pc:picChg chg="add del mod">
          <ac:chgData name="Deron Hook" userId="0e9fe428-7d05-4b2f-abe3-308490d444c9" providerId="ADAL" clId="{AD18F76A-5E32-4572-85FA-122F6B5D9031}" dt="2024-03-22T15:27:49.386" v="72"/>
          <ac:picMkLst>
            <pc:docMk/>
            <pc:sldMk cId="890385732" sldId="275"/>
            <ac:picMk id="16" creationId="{E231D444-DC65-E427-B046-EE33E931B7CF}"/>
          </ac:picMkLst>
        </pc:picChg>
        <pc:picChg chg="del">
          <ac:chgData name="Deron Hook" userId="0e9fe428-7d05-4b2f-abe3-308490d444c9" providerId="ADAL" clId="{AD18F76A-5E32-4572-85FA-122F6B5D9031}" dt="2024-03-22T15:28:18.722" v="73"/>
          <ac:picMkLst>
            <pc:docMk/>
            <pc:sldMk cId="890385732" sldId="275"/>
            <ac:picMk id="17" creationId="{2954F357-EB7F-107A-790E-079357200841}"/>
          </ac:picMkLst>
        </pc:picChg>
        <pc:picChg chg="del">
          <ac:chgData name="Deron Hook" userId="0e9fe428-7d05-4b2f-abe3-308490d444c9" providerId="ADAL" clId="{AD18F76A-5E32-4572-85FA-122F6B5D9031}" dt="2024-03-22T15:28:32.748" v="74"/>
          <ac:picMkLst>
            <pc:docMk/>
            <pc:sldMk cId="890385732" sldId="275"/>
            <ac:picMk id="18" creationId="{99F13D55-3A01-2AF9-7E72-5167235744DF}"/>
          </ac:picMkLst>
        </pc:picChg>
      </pc:sldChg>
      <pc:sldChg chg="del">
        <pc:chgData name="Deron Hook" userId="0e9fe428-7d05-4b2f-abe3-308490d444c9" providerId="ADAL" clId="{AD18F76A-5E32-4572-85FA-122F6B5D9031}" dt="2024-03-22T15:19:19.391" v="65" actId="47"/>
        <pc:sldMkLst>
          <pc:docMk/>
          <pc:sldMk cId="2902774250" sldId="276"/>
        </pc:sldMkLst>
      </pc:sldChg>
      <pc:sldChg chg="addSp delSp modSp mod setBg modAnim">
        <pc:chgData name="Deron Hook" userId="0e9fe428-7d05-4b2f-abe3-308490d444c9" providerId="ADAL" clId="{AD18F76A-5E32-4572-85FA-122F6B5D9031}" dt="2024-04-01T16:21:02.151" v="5605" actId="478"/>
        <pc:sldMkLst>
          <pc:docMk/>
          <pc:sldMk cId="1284581003" sldId="278"/>
        </pc:sldMkLst>
        <pc:spChg chg="mod">
          <ac:chgData name="Deron Hook" userId="0e9fe428-7d05-4b2f-abe3-308490d444c9" providerId="ADAL" clId="{AD18F76A-5E32-4572-85FA-122F6B5D9031}" dt="2024-03-22T15:39:06.365" v="204" actId="20577"/>
          <ac:spMkLst>
            <pc:docMk/>
            <pc:sldMk cId="1284581003" sldId="278"/>
            <ac:spMk id="2" creationId="{00000000-0000-0000-0000-000000000000}"/>
          </ac:spMkLst>
        </pc:spChg>
        <pc:spChg chg="del mod">
          <ac:chgData name="Deron Hook" userId="0e9fe428-7d05-4b2f-abe3-308490d444c9" providerId="ADAL" clId="{AD18F76A-5E32-4572-85FA-122F6B5D9031}" dt="2024-04-01T16:21:02.151" v="5605" actId="478"/>
          <ac:spMkLst>
            <pc:docMk/>
            <pc:sldMk cId="1284581003" sldId="278"/>
            <ac:spMk id="3" creationId="{00000000-0000-0000-0000-000000000000}"/>
          </ac:spMkLst>
        </pc:spChg>
        <pc:spChg chg="del">
          <ac:chgData name="Deron Hook" userId="0e9fe428-7d05-4b2f-abe3-308490d444c9" providerId="ADAL" clId="{AD18F76A-5E32-4572-85FA-122F6B5D9031}" dt="2024-03-22T15:16:09.759" v="51" actId="478"/>
          <ac:spMkLst>
            <pc:docMk/>
            <pc:sldMk cId="1284581003" sldId="278"/>
            <ac:spMk id="5" creationId="{D07919B4-3581-D625-B05A-57FB769865AB}"/>
          </ac:spMkLst>
        </pc:spChg>
        <pc:spChg chg="del">
          <ac:chgData name="Deron Hook" userId="0e9fe428-7d05-4b2f-abe3-308490d444c9" providerId="ADAL" clId="{AD18F76A-5E32-4572-85FA-122F6B5D9031}" dt="2024-03-22T15:16:08.079" v="50" actId="478"/>
          <ac:spMkLst>
            <pc:docMk/>
            <pc:sldMk cId="1284581003" sldId="278"/>
            <ac:spMk id="6" creationId="{6C94B97C-0628-172D-D31A-CF749D4C205C}"/>
          </ac:spMkLst>
        </pc:spChg>
        <pc:spChg chg="del">
          <ac:chgData name="Deron Hook" userId="0e9fe428-7d05-4b2f-abe3-308490d444c9" providerId="ADAL" clId="{AD18F76A-5E32-4572-85FA-122F6B5D9031}" dt="2024-03-22T15:16:14.538" v="53" actId="478"/>
          <ac:spMkLst>
            <pc:docMk/>
            <pc:sldMk cId="1284581003" sldId="278"/>
            <ac:spMk id="7" creationId="{7A5A5AA3-D39A-8C17-36B3-CDD21597B7E2}"/>
          </ac:spMkLst>
        </pc:spChg>
        <pc:picChg chg="del">
          <ac:chgData name="Deron Hook" userId="0e9fe428-7d05-4b2f-abe3-308490d444c9" providerId="ADAL" clId="{AD18F76A-5E32-4572-85FA-122F6B5D9031}" dt="2024-03-22T15:16:01.913" v="49" actId="478"/>
          <ac:picMkLst>
            <pc:docMk/>
            <pc:sldMk cId="1284581003" sldId="278"/>
            <ac:picMk id="4" creationId="{00000000-0000-0000-0000-000000000000}"/>
          </ac:picMkLst>
        </pc:picChg>
        <pc:picChg chg="add del mod">
          <ac:chgData name="Deron Hook" userId="0e9fe428-7d05-4b2f-abe3-308490d444c9" providerId="ADAL" clId="{AD18F76A-5E32-4572-85FA-122F6B5D9031}" dt="2024-03-22T15:16:16.298" v="54" actId="478"/>
          <ac:picMkLst>
            <pc:docMk/>
            <pc:sldMk cId="1284581003" sldId="278"/>
            <ac:picMk id="8" creationId="{FE6F94CD-D0E0-DCD7-3720-FB9DFDCC69F8}"/>
          </ac:picMkLst>
        </pc:picChg>
        <pc:picChg chg="add mod">
          <ac:chgData name="Deron Hook" userId="0e9fe428-7d05-4b2f-abe3-308490d444c9" providerId="ADAL" clId="{AD18F76A-5E32-4572-85FA-122F6B5D9031}" dt="2024-03-22T15:16:20.608" v="55"/>
          <ac:picMkLst>
            <pc:docMk/>
            <pc:sldMk cId="1284581003" sldId="278"/>
            <ac:picMk id="9" creationId="{6514B13A-471C-5505-8028-6436B8344A8C}"/>
          </ac:picMkLst>
        </pc:picChg>
        <pc:picChg chg="add del mod">
          <ac:chgData name="Deron Hook" userId="0e9fe428-7d05-4b2f-abe3-308490d444c9" providerId="ADAL" clId="{AD18F76A-5E32-4572-85FA-122F6B5D9031}" dt="2024-03-22T15:27:43.317" v="70"/>
          <ac:picMkLst>
            <pc:docMk/>
            <pc:sldMk cId="1284581003" sldId="278"/>
            <ac:picMk id="10" creationId="{DD738C46-A299-2C4E-5B82-F2617AD52052}"/>
          </ac:picMkLst>
        </pc:picChg>
      </pc:sldChg>
      <pc:sldChg chg="addSp delSp modSp del mod ord">
        <pc:chgData name="Deron Hook" userId="0e9fe428-7d05-4b2f-abe3-308490d444c9" providerId="ADAL" clId="{AD18F76A-5E32-4572-85FA-122F6B5D9031}" dt="2024-04-01T16:26:19.556" v="5972" actId="115"/>
        <pc:sldMkLst>
          <pc:docMk/>
          <pc:sldMk cId="984834897" sldId="285"/>
        </pc:sldMkLst>
        <pc:spChg chg="add del mod">
          <ac:chgData name="Deron Hook" userId="0e9fe428-7d05-4b2f-abe3-308490d444c9" providerId="ADAL" clId="{AD18F76A-5E32-4572-85FA-122F6B5D9031}" dt="2024-03-22T15:14:38.673" v="1"/>
          <ac:spMkLst>
            <pc:docMk/>
            <pc:sldMk cId="984834897" sldId="285"/>
            <ac:spMk id="6" creationId="{DAE28F7C-52FF-9FF5-FA1C-8F3AC8CD8781}"/>
          </ac:spMkLst>
        </pc:spChg>
        <pc:spChg chg="mod">
          <ac:chgData name="Deron Hook" userId="0e9fe428-7d05-4b2f-abe3-308490d444c9" providerId="ADAL" clId="{AD18F76A-5E32-4572-85FA-122F6B5D9031}" dt="2024-04-01T16:26:19.556" v="5972" actId="115"/>
          <ac:spMkLst>
            <pc:docMk/>
            <pc:sldMk cId="984834897" sldId="285"/>
            <ac:spMk id="7" creationId="{EF89B1BE-4C6A-42FC-9715-6273129E3C83}"/>
          </ac:spMkLst>
        </pc:spChg>
        <pc:spChg chg="mod">
          <ac:chgData name="Deron Hook" userId="0e9fe428-7d05-4b2f-abe3-308490d444c9" providerId="ADAL" clId="{AD18F76A-5E32-4572-85FA-122F6B5D9031}" dt="2024-03-22T15:15:08.892" v="43" actId="14100"/>
          <ac:spMkLst>
            <pc:docMk/>
            <pc:sldMk cId="984834897" sldId="285"/>
            <ac:spMk id="8" creationId="{D28A0B7D-2592-CA45-A058-394DAE2BFB2C}"/>
          </ac:spMkLst>
        </pc:spChg>
        <pc:spChg chg="del mod">
          <ac:chgData name="Deron Hook" userId="0e9fe428-7d05-4b2f-abe3-308490d444c9" providerId="ADAL" clId="{AD18F76A-5E32-4572-85FA-122F6B5D9031}" dt="2024-03-22T15:34:36.260" v="107" actId="478"/>
          <ac:spMkLst>
            <pc:docMk/>
            <pc:sldMk cId="984834897" sldId="285"/>
            <ac:spMk id="9" creationId="{515D350E-1B64-F344-BD46-6B1662983599}"/>
          </ac:spMkLst>
        </pc:spChg>
        <pc:spChg chg="mod">
          <ac:chgData name="Deron Hook" userId="0e9fe428-7d05-4b2f-abe3-308490d444c9" providerId="ADAL" clId="{AD18F76A-5E32-4572-85FA-122F6B5D9031}" dt="2024-03-22T15:33:41.947" v="99" actId="2711"/>
          <ac:spMkLst>
            <pc:docMk/>
            <pc:sldMk cId="984834897" sldId="285"/>
            <ac:spMk id="12" creationId="{6885D7FD-70CF-9241-B7D1-91845BBBE9E8}"/>
          </ac:spMkLst>
        </pc:spChg>
      </pc:sldChg>
      <pc:sldChg chg="modSp add mod">
        <pc:chgData name="Deron Hook" userId="0e9fe428-7d05-4b2f-abe3-308490d444c9" providerId="ADAL" clId="{AD18F76A-5E32-4572-85FA-122F6B5D9031}" dt="2024-03-29T13:51:11.358" v="5582" actId="20577"/>
        <pc:sldMkLst>
          <pc:docMk/>
          <pc:sldMk cId="2549379922" sldId="286"/>
        </pc:sldMkLst>
        <pc:spChg chg="mod">
          <ac:chgData name="Deron Hook" userId="0e9fe428-7d05-4b2f-abe3-308490d444c9" providerId="ADAL" clId="{AD18F76A-5E32-4572-85FA-122F6B5D9031}" dt="2024-03-22T15:43:20.439" v="300" actId="20577"/>
          <ac:spMkLst>
            <pc:docMk/>
            <pc:sldMk cId="2549379922" sldId="286"/>
            <ac:spMk id="2" creationId="{00000000-0000-0000-0000-000000000000}"/>
          </ac:spMkLst>
        </pc:spChg>
        <pc:spChg chg="mod">
          <ac:chgData name="Deron Hook" userId="0e9fe428-7d05-4b2f-abe3-308490d444c9" providerId="ADAL" clId="{AD18F76A-5E32-4572-85FA-122F6B5D9031}" dt="2024-03-29T13:51:11.358" v="5582" actId="20577"/>
          <ac:spMkLst>
            <pc:docMk/>
            <pc:sldMk cId="2549379922" sldId="286"/>
            <ac:spMk id="3" creationId="{00000000-0000-0000-0000-000000000000}"/>
          </ac:spMkLst>
        </pc:spChg>
      </pc:sldChg>
      <pc:sldChg chg="modSp add mod">
        <pc:chgData name="Deron Hook" userId="0e9fe428-7d05-4b2f-abe3-308490d444c9" providerId="ADAL" clId="{AD18F76A-5E32-4572-85FA-122F6B5D9031}" dt="2024-04-01T16:28:38.894" v="6022" actId="313"/>
        <pc:sldMkLst>
          <pc:docMk/>
          <pc:sldMk cId="3770734579" sldId="287"/>
        </pc:sldMkLst>
        <pc:spChg chg="mod">
          <ac:chgData name="Deron Hook" userId="0e9fe428-7d05-4b2f-abe3-308490d444c9" providerId="ADAL" clId="{AD18F76A-5E32-4572-85FA-122F6B5D9031}" dt="2024-03-22T17:13:43.790" v="2137" actId="20577"/>
          <ac:spMkLst>
            <pc:docMk/>
            <pc:sldMk cId="3770734579" sldId="287"/>
            <ac:spMk id="2" creationId="{00000000-0000-0000-0000-000000000000}"/>
          </ac:spMkLst>
        </pc:spChg>
        <pc:spChg chg="mod ord">
          <ac:chgData name="Deron Hook" userId="0e9fe428-7d05-4b2f-abe3-308490d444c9" providerId="ADAL" clId="{AD18F76A-5E32-4572-85FA-122F6B5D9031}" dt="2024-04-01T16:28:38.894" v="6022" actId="313"/>
          <ac:spMkLst>
            <pc:docMk/>
            <pc:sldMk cId="3770734579" sldId="287"/>
            <ac:spMk id="3" creationId="{00000000-0000-0000-0000-000000000000}"/>
          </ac:spMkLst>
        </pc:spChg>
      </pc:sldChg>
      <pc:sldChg chg="modSp add mod">
        <pc:chgData name="Deron Hook" userId="0e9fe428-7d05-4b2f-abe3-308490d444c9" providerId="ADAL" clId="{AD18F76A-5E32-4572-85FA-122F6B5D9031}" dt="2024-03-25T19:05:04.040" v="5446" actId="27636"/>
        <pc:sldMkLst>
          <pc:docMk/>
          <pc:sldMk cId="2006185601" sldId="288"/>
        </pc:sldMkLst>
        <pc:spChg chg="mod">
          <ac:chgData name="Deron Hook" userId="0e9fe428-7d05-4b2f-abe3-308490d444c9" providerId="ADAL" clId="{AD18F76A-5E32-4572-85FA-122F6B5D9031}" dt="2024-03-22T15:55:01.158" v="857" actId="20577"/>
          <ac:spMkLst>
            <pc:docMk/>
            <pc:sldMk cId="2006185601" sldId="288"/>
            <ac:spMk id="2" creationId="{00000000-0000-0000-0000-000000000000}"/>
          </ac:spMkLst>
        </pc:spChg>
        <pc:spChg chg="mod ord">
          <ac:chgData name="Deron Hook" userId="0e9fe428-7d05-4b2f-abe3-308490d444c9" providerId="ADAL" clId="{AD18F76A-5E32-4572-85FA-122F6B5D9031}" dt="2024-03-25T19:05:04.040" v="5446" actId="27636"/>
          <ac:spMkLst>
            <pc:docMk/>
            <pc:sldMk cId="2006185601" sldId="288"/>
            <ac:spMk id="3" creationId="{00000000-0000-0000-0000-000000000000}"/>
          </ac:spMkLst>
        </pc:spChg>
      </pc:sldChg>
      <pc:sldChg chg="addSp delSp modSp add mod delAnim modAnim">
        <pc:chgData name="Deron Hook" userId="0e9fe428-7d05-4b2f-abe3-308490d444c9" providerId="ADAL" clId="{AD18F76A-5E32-4572-85FA-122F6B5D9031}" dt="2024-03-25T18:03:21.117" v="3775" actId="113"/>
        <pc:sldMkLst>
          <pc:docMk/>
          <pc:sldMk cId="2560233118" sldId="289"/>
        </pc:sldMkLst>
        <pc:spChg chg="mod">
          <ac:chgData name="Deron Hook" userId="0e9fe428-7d05-4b2f-abe3-308490d444c9" providerId="ADAL" clId="{AD18F76A-5E32-4572-85FA-122F6B5D9031}" dt="2024-03-22T15:56:24.302" v="880" actId="20577"/>
          <ac:spMkLst>
            <pc:docMk/>
            <pc:sldMk cId="2560233118" sldId="289"/>
            <ac:spMk id="2" creationId="{00000000-0000-0000-0000-000000000000}"/>
          </ac:spMkLst>
        </pc:spChg>
        <pc:spChg chg="mod ord">
          <ac:chgData name="Deron Hook" userId="0e9fe428-7d05-4b2f-abe3-308490d444c9" providerId="ADAL" clId="{AD18F76A-5E32-4572-85FA-122F6B5D9031}" dt="2024-03-25T18:03:21.117" v="3775" actId="113"/>
          <ac:spMkLst>
            <pc:docMk/>
            <pc:sldMk cId="2560233118" sldId="289"/>
            <ac:spMk id="3" creationId="{00000000-0000-0000-0000-000000000000}"/>
          </ac:spMkLst>
        </pc:spChg>
        <pc:picChg chg="add del mod">
          <ac:chgData name="Deron Hook" userId="0e9fe428-7d05-4b2f-abe3-308490d444c9" providerId="ADAL" clId="{AD18F76A-5E32-4572-85FA-122F6B5D9031}" dt="2024-03-22T15:57:16.364" v="883" actId="478"/>
          <ac:picMkLst>
            <pc:docMk/>
            <pc:sldMk cId="2560233118" sldId="289"/>
            <ac:picMk id="5" creationId="{6DA29464-A25C-6230-A60B-D6F8D7186F8A}"/>
          </ac:picMkLst>
        </pc:picChg>
        <pc:picChg chg="add mod">
          <ac:chgData name="Deron Hook" userId="0e9fe428-7d05-4b2f-abe3-308490d444c9" providerId="ADAL" clId="{AD18F76A-5E32-4572-85FA-122F6B5D9031}" dt="2024-03-25T17:58:24.367" v="3726" actId="1076"/>
          <ac:picMkLst>
            <pc:docMk/>
            <pc:sldMk cId="2560233118" sldId="289"/>
            <ac:picMk id="6" creationId="{CA8FE76D-18E0-EE25-DF78-A72EA326339D}"/>
          </ac:picMkLst>
        </pc:picChg>
        <pc:picChg chg="add del mod">
          <ac:chgData name="Deron Hook" userId="0e9fe428-7d05-4b2f-abe3-308490d444c9" providerId="ADAL" clId="{AD18F76A-5E32-4572-85FA-122F6B5D9031}" dt="2024-03-22T17:01:06.450" v="2066" actId="478"/>
          <ac:picMkLst>
            <pc:docMk/>
            <pc:sldMk cId="2560233118" sldId="289"/>
            <ac:picMk id="11" creationId="{F17DAA30-3172-4515-FE19-767530795E76}"/>
          </ac:picMkLst>
        </pc:picChg>
        <pc:picChg chg="add del mod">
          <ac:chgData name="Deron Hook" userId="0e9fe428-7d05-4b2f-abe3-308490d444c9" providerId="ADAL" clId="{AD18F76A-5E32-4572-85FA-122F6B5D9031}" dt="2024-03-22T17:01:07.180" v="2067" actId="478"/>
          <ac:picMkLst>
            <pc:docMk/>
            <pc:sldMk cId="2560233118" sldId="289"/>
            <ac:picMk id="12" creationId="{DC340431-F05F-0759-6B9B-F199101DD6AC}"/>
          </ac:picMkLst>
        </pc:picChg>
        <pc:picChg chg="add del mod">
          <ac:chgData name="Deron Hook" userId="0e9fe428-7d05-4b2f-abe3-308490d444c9" providerId="ADAL" clId="{AD18F76A-5E32-4572-85FA-122F6B5D9031}" dt="2024-03-22T17:01:07.855" v="2068" actId="478"/>
          <ac:picMkLst>
            <pc:docMk/>
            <pc:sldMk cId="2560233118" sldId="289"/>
            <ac:picMk id="13" creationId="{B112428C-88CC-4DB3-57BD-604B7C4482B5}"/>
          </ac:picMkLst>
        </pc:picChg>
      </pc:sldChg>
      <pc:sldChg chg="addSp modSp add mod ord">
        <pc:chgData name="Deron Hook" userId="0e9fe428-7d05-4b2f-abe3-308490d444c9" providerId="ADAL" clId="{AD18F76A-5E32-4572-85FA-122F6B5D9031}" dt="2024-03-25T18:44:29.260" v="4589"/>
        <pc:sldMkLst>
          <pc:docMk/>
          <pc:sldMk cId="82095811" sldId="290"/>
        </pc:sldMkLst>
        <pc:spChg chg="mod">
          <ac:chgData name="Deron Hook" userId="0e9fe428-7d05-4b2f-abe3-308490d444c9" providerId="ADAL" clId="{AD18F76A-5E32-4572-85FA-122F6B5D9031}" dt="2024-03-22T16:31:37.966" v="1705" actId="20577"/>
          <ac:spMkLst>
            <pc:docMk/>
            <pc:sldMk cId="82095811" sldId="290"/>
            <ac:spMk id="2" creationId="{00000000-0000-0000-0000-000000000000}"/>
          </ac:spMkLst>
        </pc:spChg>
        <pc:spChg chg="mod">
          <ac:chgData name="Deron Hook" userId="0e9fe428-7d05-4b2f-abe3-308490d444c9" providerId="ADAL" clId="{AD18F76A-5E32-4572-85FA-122F6B5D9031}" dt="2024-03-22T16:30:53.048" v="1674" actId="15"/>
          <ac:spMkLst>
            <pc:docMk/>
            <pc:sldMk cId="82095811" sldId="290"/>
            <ac:spMk id="3" creationId="{00000000-0000-0000-0000-000000000000}"/>
          </ac:spMkLst>
        </pc:spChg>
        <pc:graphicFrameChg chg="add mod modGraphic">
          <ac:chgData name="Deron Hook" userId="0e9fe428-7d05-4b2f-abe3-308490d444c9" providerId="ADAL" clId="{AD18F76A-5E32-4572-85FA-122F6B5D9031}" dt="2024-03-25T13:49:02.654" v="2710" actId="2711"/>
          <ac:graphicFrameMkLst>
            <pc:docMk/>
            <pc:sldMk cId="82095811" sldId="290"/>
            <ac:graphicFrameMk id="5" creationId="{B77A2071-142B-BCED-9CA0-0A3E71A9B166}"/>
          </ac:graphicFrameMkLst>
        </pc:graphicFrameChg>
      </pc:sldChg>
      <pc:sldChg chg="add del setBg">
        <pc:chgData name="Deron Hook" userId="0e9fe428-7d05-4b2f-abe3-308490d444c9" providerId="ADAL" clId="{AD18F76A-5E32-4572-85FA-122F6B5D9031}" dt="2024-03-22T15:31:40.123" v="85"/>
        <pc:sldMkLst>
          <pc:docMk/>
          <pc:sldMk cId="486269512" sldId="291"/>
        </pc:sldMkLst>
      </pc:sldChg>
      <pc:sldChg chg="modSp add mod ord">
        <pc:chgData name="Deron Hook" userId="0e9fe428-7d05-4b2f-abe3-308490d444c9" providerId="ADAL" clId="{AD18F76A-5E32-4572-85FA-122F6B5D9031}" dt="2024-03-22T16:55:26.132" v="1981" actId="6549"/>
        <pc:sldMkLst>
          <pc:docMk/>
          <pc:sldMk cId="4216779872" sldId="291"/>
        </pc:sldMkLst>
        <pc:spChg chg="mod">
          <ac:chgData name="Deron Hook" userId="0e9fe428-7d05-4b2f-abe3-308490d444c9" providerId="ADAL" clId="{AD18F76A-5E32-4572-85FA-122F6B5D9031}" dt="2024-03-22T16:55:26.132" v="1981" actId="6549"/>
          <ac:spMkLst>
            <pc:docMk/>
            <pc:sldMk cId="4216779872" sldId="291"/>
            <ac:spMk id="2" creationId="{00000000-0000-0000-0000-000000000000}"/>
          </ac:spMkLst>
        </pc:spChg>
        <pc:spChg chg="mod">
          <ac:chgData name="Deron Hook" userId="0e9fe428-7d05-4b2f-abe3-308490d444c9" providerId="ADAL" clId="{AD18F76A-5E32-4572-85FA-122F6B5D9031}" dt="2024-03-22T15:40:32.296" v="237" actId="20577"/>
          <ac:spMkLst>
            <pc:docMk/>
            <pc:sldMk cId="4216779872" sldId="291"/>
            <ac:spMk id="3" creationId="{00000000-0000-0000-0000-000000000000}"/>
          </ac:spMkLst>
        </pc:spChg>
      </pc:sldChg>
      <pc:sldChg chg="add del setBg">
        <pc:chgData name="Deron Hook" userId="0e9fe428-7d05-4b2f-abe3-308490d444c9" providerId="ADAL" clId="{AD18F76A-5E32-4572-85FA-122F6B5D9031}" dt="2024-03-22T15:31:39.720" v="84"/>
        <pc:sldMkLst>
          <pc:docMk/>
          <pc:sldMk cId="1198728801" sldId="292"/>
        </pc:sldMkLst>
      </pc:sldChg>
      <pc:sldChg chg="addSp delSp modSp add del mod ord">
        <pc:chgData name="Deron Hook" userId="0e9fe428-7d05-4b2f-abe3-308490d444c9" providerId="ADAL" clId="{AD18F76A-5E32-4572-85FA-122F6B5D9031}" dt="2024-03-25T19:08:57.512" v="5514" actId="47"/>
        <pc:sldMkLst>
          <pc:docMk/>
          <pc:sldMk cId="3743343267" sldId="292"/>
        </pc:sldMkLst>
        <pc:spChg chg="mod">
          <ac:chgData name="Deron Hook" userId="0e9fe428-7d05-4b2f-abe3-308490d444c9" providerId="ADAL" clId="{AD18F76A-5E32-4572-85FA-122F6B5D9031}" dt="2024-03-22T15:41:06.601" v="251" actId="6549"/>
          <ac:spMkLst>
            <pc:docMk/>
            <pc:sldMk cId="3743343267" sldId="292"/>
            <ac:spMk id="2" creationId="{00000000-0000-0000-0000-000000000000}"/>
          </ac:spMkLst>
        </pc:spChg>
        <pc:spChg chg="del">
          <ac:chgData name="Deron Hook" userId="0e9fe428-7d05-4b2f-abe3-308490d444c9" providerId="ADAL" clId="{AD18F76A-5E32-4572-85FA-122F6B5D9031}" dt="2024-03-22T15:41:40.139" v="273" actId="478"/>
          <ac:spMkLst>
            <pc:docMk/>
            <pc:sldMk cId="3743343267" sldId="292"/>
            <ac:spMk id="3" creationId="{00000000-0000-0000-0000-000000000000}"/>
          </ac:spMkLst>
        </pc:spChg>
        <pc:spChg chg="add del mod">
          <ac:chgData name="Deron Hook" userId="0e9fe428-7d05-4b2f-abe3-308490d444c9" providerId="ADAL" clId="{AD18F76A-5E32-4572-85FA-122F6B5D9031}" dt="2024-03-22T15:41:42.846" v="274" actId="478"/>
          <ac:spMkLst>
            <pc:docMk/>
            <pc:sldMk cId="3743343267" sldId="292"/>
            <ac:spMk id="5" creationId="{502AAEF6-10F6-B1FC-2E89-7A63DAC641E5}"/>
          </ac:spMkLst>
        </pc:spChg>
      </pc:sldChg>
      <pc:sldChg chg="addSp delSp modSp add mod ord">
        <pc:chgData name="Deron Hook" userId="0e9fe428-7d05-4b2f-abe3-308490d444c9" providerId="ADAL" clId="{AD18F76A-5E32-4572-85FA-122F6B5D9031}" dt="2024-04-01T16:23:01.658" v="5631" actId="6549"/>
        <pc:sldMkLst>
          <pc:docMk/>
          <pc:sldMk cId="1088460708" sldId="293"/>
        </pc:sldMkLst>
        <pc:spChg chg="mod">
          <ac:chgData name="Deron Hook" userId="0e9fe428-7d05-4b2f-abe3-308490d444c9" providerId="ADAL" clId="{AD18F76A-5E32-4572-85FA-122F6B5D9031}" dt="2024-04-01T16:23:01.658" v="5631" actId="6549"/>
          <ac:spMkLst>
            <pc:docMk/>
            <pc:sldMk cId="1088460708" sldId="293"/>
            <ac:spMk id="2" creationId="{00000000-0000-0000-0000-000000000000}"/>
          </ac:spMkLst>
        </pc:spChg>
        <pc:spChg chg="del">
          <ac:chgData name="Deron Hook" userId="0e9fe428-7d05-4b2f-abe3-308490d444c9" providerId="ADAL" clId="{AD18F76A-5E32-4572-85FA-122F6B5D9031}" dt="2024-03-22T15:41:26.511" v="271" actId="478"/>
          <ac:spMkLst>
            <pc:docMk/>
            <pc:sldMk cId="1088460708" sldId="293"/>
            <ac:spMk id="3" creationId="{00000000-0000-0000-0000-000000000000}"/>
          </ac:spMkLst>
        </pc:spChg>
        <pc:spChg chg="add del mod">
          <ac:chgData name="Deron Hook" userId="0e9fe428-7d05-4b2f-abe3-308490d444c9" providerId="ADAL" clId="{AD18F76A-5E32-4572-85FA-122F6B5D9031}" dt="2024-03-22T15:41:30.656" v="272" actId="478"/>
          <ac:spMkLst>
            <pc:docMk/>
            <pc:sldMk cId="1088460708" sldId="293"/>
            <ac:spMk id="5" creationId="{5D3F1EC8-B385-9B41-BFAD-25B3383EEBEF}"/>
          </ac:spMkLst>
        </pc:spChg>
      </pc:sldChg>
      <pc:sldChg chg="addSp delSp modSp add mod delAnim">
        <pc:chgData name="Deron Hook" userId="0e9fe428-7d05-4b2f-abe3-308490d444c9" providerId="ADAL" clId="{AD18F76A-5E32-4572-85FA-122F6B5D9031}" dt="2024-03-25T18:42:51.595" v="4584" actId="1076"/>
        <pc:sldMkLst>
          <pc:docMk/>
          <pc:sldMk cId="1023871121" sldId="294"/>
        </pc:sldMkLst>
        <pc:spChg chg="mod">
          <ac:chgData name="Deron Hook" userId="0e9fe428-7d05-4b2f-abe3-308490d444c9" providerId="ADAL" clId="{AD18F76A-5E32-4572-85FA-122F6B5D9031}" dt="2024-03-25T18:04:38.257" v="3820" actId="6549"/>
          <ac:spMkLst>
            <pc:docMk/>
            <pc:sldMk cId="1023871121" sldId="294"/>
            <ac:spMk id="2" creationId="{00000000-0000-0000-0000-000000000000}"/>
          </ac:spMkLst>
        </pc:spChg>
        <pc:spChg chg="mod ord">
          <ac:chgData name="Deron Hook" userId="0e9fe428-7d05-4b2f-abe3-308490d444c9" providerId="ADAL" clId="{AD18F76A-5E32-4572-85FA-122F6B5D9031}" dt="2024-03-25T18:42:03.606" v="4572" actId="27636"/>
          <ac:spMkLst>
            <pc:docMk/>
            <pc:sldMk cId="1023871121" sldId="294"/>
            <ac:spMk id="3" creationId="{00000000-0000-0000-0000-000000000000}"/>
          </ac:spMkLst>
        </pc:spChg>
        <pc:picChg chg="del">
          <ac:chgData name="Deron Hook" userId="0e9fe428-7d05-4b2f-abe3-308490d444c9" providerId="ADAL" clId="{AD18F76A-5E32-4572-85FA-122F6B5D9031}" dt="2024-03-22T17:01:58.082" v="2078" actId="478"/>
          <ac:picMkLst>
            <pc:docMk/>
            <pc:sldMk cId="1023871121" sldId="294"/>
            <ac:picMk id="6" creationId="{CA8FE76D-18E0-EE25-DF78-A72EA326339D}"/>
          </ac:picMkLst>
        </pc:picChg>
        <pc:picChg chg="add mod">
          <ac:chgData name="Deron Hook" userId="0e9fe428-7d05-4b2f-abe3-308490d444c9" providerId="ADAL" clId="{AD18F76A-5E32-4572-85FA-122F6B5D9031}" dt="2024-03-25T18:42:25.701" v="4576" actId="1076"/>
          <ac:picMkLst>
            <pc:docMk/>
            <pc:sldMk cId="1023871121" sldId="294"/>
            <ac:picMk id="6" creationId="{F46AF3EC-D3B7-4AD6-8C4E-F7349B498164}"/>
          </ac:picMkLst>
        </pc:picChg>
        <pc:picChg chg="mod ord">
          <ac:chgData name="Deron Hook" userId="0e9fe428-7d05-4b2f-abe3-308490d444c9" providerId="ADAL" clId="{AD18F76A-5E32-4572-85FA-122F6B5D9031}" dt="2024-03-25T18:42:16.664" v="4574" actId="1076"/>
          <ac:picMkLst>
            <pc:docMk/>
            <pc:sldMk cId="1023871121" sldId="294"/>
            <ac:picMk id="11" creationId="{F17DAA30-3172-4515-FE19-767530795E76}"/>
          </ac:picMkLst>
        </pc:picChg>
        <pc:picChg chg="del mod">
          <ac:chgData name="Deron Hook" userId="0e9fe428-7d05-4b2f-abe3-308490d444c9" providerId="ADAL" clId="{AD18F76A-5E32-4572-85FA-122F6B5D9031}" dt="2024-03-25T18:32:52.568" v="4322" actId="478"/>
          <ac:picMkLst>
            <pc:docMk/>
            <pc:sldMk cId="1023871121" sldId="294"/>
            <ac:picMk id="12" creationId="{DC340431-F05F-0759-6B9B-F199101DD6AC}"/>
          </ac:picMkLst>
        </pc:picChg>
        <pc:picChg chg="del mod">
          <ac:chgData name="Deron Hook" userId="0e9fe428-7d05-4b2f-abe3-308490d444c9" providerId="ADAL" clId="{AD18F76A-5E32-4572-85FA-122F6B5D9031}" dt="2024-03-22T17:01:40.940" v="2073" actId="478"/>
          <ac:picMkLst>
            <pc:docMk/>
            <pc:sldMk cId="1023871121" sldId="294"/>
            <ac:picMk id="13" creationId="{B112428C-88CC-4DB3-57BD-604B7C4482B5}"/>
          </ac:picMkLst>
        </pc:picChg>
        <pc:picChg chg="add mod">
          <ac:chgData name="Deron Hook" userId="0e9fe428-7d05-4b2f-abe3-308490d444c9" providerId="ADAL" clId="{AD18F76A-5E32-4572-85FA-122F6B5D9031}" dt="2024-03-25T18:42:38.642" v="4581" actId="1076"/>
          <ac:picMkLst>
            <pc:docMk/>
            <pc:sldMk cId="1023871121" sldId="294"/>
            <ac:picMk id="14" creationId="{AC3DD122-AE88-FAE6-1DCD-BC4F319D5179}"/>
          </ac:picMkLst>
        </pc:picChg>
        <pc:picChg chg="add mod">
          <ac:chgData name="Deron Hook" userId="0e9fe428-7d05-4b2f-abe3-308490d444c9" providerId="ADAL" clId="{AD18F76A-5E32-4572-85FA-122F6B5D9031}" dt="2024-03-25T18:42:51.595" v="4584" actId="1076"/>
          <ac:picMkLst>
            <pc:docMk/>
            <pc:sldMk cId="1023871121" sldId="294"/>
            <ac:picMk id="17" creationId="{D1A61DC0-8F39-DEFC-A17F-BEE776AB6632}"/>
          </ac:picMkLst>
        </pc:picChg>
      </pc:sldChg>
      <pc:sldChg chg="addSp delSp modSp add mod delAnim">
        <pc:chgData name="Deron Hook" userId="0e9fe428-7d05-4b2f-abe3-308490d444c9" providerId="ADAL" clId="{AD18F76A-5E32-4572-85FA-122F6B5D9031}" dt="2024-03-25T18:43:50.548" v="4585" actId="171"/>
        <pc:sldMkLst>
          <pc:docMk/>
          <pc:sldMk cId="2378981285" sldId="295"/>
        </pc:sldMkLst>
        <pc:spChg chg="mod">
          <ac:chgData name="Deron Hook" userId="0e9fe428-7d05-4b2f-abe3-308490d444c9" providerId="ADAL" clId="{AD18F76A-5E32-4572-85FA-122F6B5D9031}" dt="2024-03-25T17:35:29.693" v="2941" actId="20577"/>
          <ac:spMkLst>
            <pc:docMk/>
            <pc:sldMk cId="2378981285" sldId="295"/>
            <ac:spMk id="2" creationId="{00000000-0000-0000-0000-000000000000}"/>
          </ac:spMkLst>
        </pc:spChg>
        <pc:spChg chg="mod ord">
          <ac:chgData name="Deron Hook" userId="0e9fe428-7d05-4b2f-abe3-308490d444c9" providerId="ADAL" clId="{AD18F76A-5E32-4572-85FA-122F6B5D9031}" dt="2024-03-25T18:43:50.548" v="4585" actId="171"/>
          <ac:spMkLst>
            <pc:docMk/>
            <pc:sldMk cId="2378981285" sldId="295"/>
            <ac:spMk id="3" creationId="{00000000-0000-0000-0000-000000000000}"/>
          </ac:spMkLst>
        </pc:spChg>
        <pc:picChg chg="add mod">
          <ac:chgData name="Deron Hook" userId="0e9fe428-7d05-4b2f-abe3-308490d444c9" providerId="ADAL" clId="{AD18F76A-5E32-4572-85FA-122F6B5D9031}" dt="2024-03-25T17:48:11.209" v="3515" actId="1076"/>
          <ac:picMkLst>
            <pc:docMk/>
            <pc:sldMk cId="2378981285" sldId="295"/>
            <ac:picMk id="6" creationId="{7F2B842E-BE37-D7F1-ECCB-EFECA4544381}"/>
          </ac:picMkLst>
        </pc:picChg>
        <pc:picChg chg="del">
          <ac:chgData name="Deron Hook" userId="0e9fe428-7d05-4b2f-abe3-308490d444c9" providerId="ADAL" clId="{AD18F76A-5E32-4572-85FA-122F6B5D9031}" dt="2024-03-22T17:01:53.267" v="2077" actId="478"/>
          <ac:picMkLst>
            <pc:docMk/>
            <pc:sldMk cId="2378981285" sldId="295"/>
            <ac:picMk id="6" creationId="{CA8FE76D-18E0-EE25-DF78-A72EA326339D}"/>
          </ac:picMkLst>
        </pc:picChg>
        <pc:picChg chg="del">
          <ac:chgData name="Deron Hook" userId="0e9fe428-7d05-4b2f-abe3-308490d444c9" providerId="ADAL" clId="{AD18F76A-5E32-4572-85FA-122F6B5D9031}" dt="2024-03-22T17:01:52.193" v="2076" actId="478"/>
          <ac:picMkLst>
            <pc:docMk/>
            <pc:sldMk cId="2378981285" sldId="295"/>
            <ac:picMk id="11" creationId="{F17DAA30-3172-4515-FE19-767530795E76}"/>
          </ac:picMkLst>
        </pc:picChg>
        <pc:picChg chg="add mod ord">
          <ac:chgData name="Deron Hook" userId="0e9fe428-7d05-4b2f-abe3-308490d444c9" providerId="ADAL" clId="{AD18F76A-5E32-4572-85FA-122F6B5D9031}" dt="2024-03-25T17:48:30.739" v="3518" actId="1076"/>
          <ac:picMkLst>
            <pc:docMk/>
            <pc:sldMk cId="2378981285" sldId="295"/>
            <ac:picMk id="12" creationId="{2CD4FD4F-792B-DF57-444B-70B28C545810}"/>
          </ac:picMkLst>
        </pc:picChg>
        <pc:picChg chg="del">
          <ac:chgData name="Deron Hook" userId="0e9fe428-7d05-4b2f-abe3-308490d444c9" providerId="ADAL" clId="{AD18F76A-5E32-4572-85FA-122F6B5D9031}" dt="2024-03-22T17:01:51.076" v="2075" actId="478"/>
          <ac:picMkLst>
            <pc:docMk/>
            <pc:sldMk cId="2378981285" sldId="295"/>
            <ac:picMk id="12" creationId="{DC340431-F05F-0759-6B9B-F199101DD6AC}"/>
          </ac:picMkLst>
        </pc:picChg>
        <pc:picChg chg="del mod">
          <ac:chgData name="Deron Hook" userId="0e9fe428-7d05-4b2f-abe3-308490d444c9" providerId="ADAL" clId="{AD18F76A-5E32-4572-85FA-122F6B5D9031}" dt="2024-03-25T17:41:14.752" v="3196" actId="478"/>
          <ac:picMkLst>
            <pc:docMk/>
            <pc:sldMk cId="2378981285" sldId="295"/>
            <ac:picMk id="13" creationId="{B112428C-88CC-4DB3-57BD-604B7C4482B5}"/>
          </ac:picMkLst>
        </pc:picChg>
      </pc:sldChg>
      <pc:sldChg chg="modSp add mod ord">
        <pc:chgData name="Deron Hook" userId="0e9fe428-7d05-4b2f-abe3-308490d444c9" providerId="ADAL" clId="{AD18F76A-5E32-4572-85FA-122F6B5D9031}" dt="2024-03-25T18:44:29.260" v="4589"/>
        <pc:sldMkLst>
          <pc:docMk/>
          <pc:sldMk cId="1574871567" sldId="296"/>
        </pc:sldMkLst>
        <pc:spChg chg="mod">
          <ac:chgData name="Deron Hook" userId="0e9fe428-7d05-4b2f-abe3-308490d444c9" providerId="ADAL" clId="{AD18F76A-5E32-4572-85FA-122F6B5D9031}" dt="2024-03-22T16:32:18.511" v="1740" actId="20577"/>
          <ac:spMkLst>
            <pc:docMk/>
            <pc:sldMk cId="1574871567" sldId="296"/>
            <ac:spMk id="2" creationId="{00000000-0000-0000-0000-000000000000}"/>
          </ac:spMkLst>
        </pc:spChg>
        <pc:spChg chg="mod ord">
          <ac:chgData name="Deron Hook" userId="0e9fe428-7d05-4b2f-abe3-308490d444c9" providerId="ADAL" clId="{AD18F76A-5E32-4572-85FA-122F6B5D9031}" dt="2024-03-25T17:31:38.767" v="2932" actId="255"/>
          <ac:spMkLst>
            <pc:docMk/>
            <pc:sldMk cId="1574871567" sldId="296"/>
            <ac:spMk id="3" creationId="{00000000-0000-0000-0000-000000000000}"/>
          </ac:spMkLst>
        </pc:spChg>
      </pc:sldChg>
      <pc:sldChg chg="modSp add mod ord">
        <pc:chgData name="Deron Hook" userId="0e9fe428-7d05-4b2f-abe3-308490d444c9" providerId="ADAL" clId="{AD18F76A-5E32-4572-85FA-122F6B5D9031}" dt="2024-03-25T19:07:26.161" v="5513" actId="14"/>
        <pc:sldMkLst>
          <pc:docMk/>
          <pc:sldMk cId="3252391093" sldId="297"/>
        </pc:sldMkLst>
        <pc:spChg chg="mod">
          <ac:chgData name="Deron Hook" userId="0e9fe428-7d05-4b2f-abe3-308490d444c9" providerId="ADAL" clId="{AD18F76A-5E32-4572-85FA-122F6B5D9031}" dt="2024-03-22T16:33:29.343" v="1791" actId="20577"/>
          <ac:spMkLst>
            <pc:docMk/>
            <pc:sldMk cId="3252391093" sldId="297"/>
            <ac:spMk id="2" creationId="{00000000-0000-0000-0000-000000000000}"/>
          </ac:spMkLst>
        </pc:spChg>
        <pc:spChg chg="mod ord">
          <ac:chgData name="Deron Hook" userId="0e9fe428-7d05-4b2f-abe3-308490d444c9" providerId="ADAL" clId="{AD18F76A-5E32-4572-85FA-122F6B5D9031}" dt="2024-03-25T19:07:26.161" v="5513" actId="14"/>
          <ac:spMkLst>
            <pc:docMk/>
            <pc:sldMk cId="3252391093" sldId="297"/>
            <ac:spMk id="3" creationId="{00000000-0000-0000-0000-000000000000}"/>
          </ac:spMkLst>
        </pc:spChg>
      </pc:sldChg>
      <pc:sldChg chg="addSp delSp modSp add mod ord">
        <pc:chgData name="Deron Hook" userId="0e9fe428-7d05-4b2f-abe3-308490d444c9" providerId="ADAL" clId="{AD18F76A-5E32-4572-85FA-122F6B5D9031}" dt="2024-03-25T19:09:10.800" v="5516"/>
        <pc:sldMkLst>
          <pc:docMk/>
          <pc:sldMk cId="890494565" sldId="298"/>
        </pc:sldMkLst>
        <pc:spChg chg="mod">
          <ac:chgData name="Deron Hook" userId="0e9fe428-7d05-4b2f-abe3-308490d444c9" providerId="ADAL" clId="{AD18F76A-5E32-4572-85FA-122F6B5D9031}" dt="2024-03-22T16:36:04.482" v="1872" actId="20577"/>
          <ac:spMkLst>
            <pc:docMk/>
            <pc:sldMk cId="890494565" sldId="298"/>
            <ac:spMk id="2" creationId="{00000000-0000-0000-0000-000000000000}"/>
          </ac:spMkLst>
        </pc:spChg>
        <pc:spChg chg="mod">
          <ac:chgData name="Deron Hook" userId="0e9fe428-7d05-4b2f-abe3-308490d444c9" providerId="ADAL" clId="{AD18F76A-5E32-4572-85FA-122F6B5D9031}" dt="2024-03-22T16:58:40.914" v="2032" actId="113"/>
          <ac:spMkLst>
            <pc:docMk/>
            <pc:sldMk cId="890494565" sldId="298"/>
            <ac:spMk id="3" creationId="{00000000-0000-0000-0000-000000000000}"/>
          </ac:spMkLst>
        </pc:spChg>
        <pc:picChg chg="add del mod">
          <ac:chgData name="Deron Hook" userId="0e9fe428-7d05-4b2f-abe3-308490d444c9" providerId="ADAL" clId="{AD18F76A-5E32-4572-85FA-122F6B5D9031}" dt="2024-03-22T16:59:02.997" v="2034" actId="478"/>
          <ac:picMkLst>
            <pc:docMk/>
            <pc:sldMk cId="890494565" sldId="298"/>
            <ac:picMk id="5" creationId="{0D54DE34-7832-32D6-30BB-1E757226FE3B}"/>
          </ac:picMkLst>
        </pc:picChg>
        <pc:picChg chg="add mod">
          <ac:chgData name="Deron Hook" userId="0e9fe428-7d05-4b2f-abe3-308490d444c9" providerId="ADAL" clId="{AD18F76A-5E32-4572-85FA-122F6B5D9031}" dt="2024-03-22T16:59:24.823" v="2036" actId="1076"/>
          <ac:picMkLst>
            <pc:docMk/>
            <pc:sldMk cId="890494565" sldId="298"/>
            <ac:picMk id="1026" creationId="{E439E148-97BE-B150-4D20-23F99ED197B0}"/>
          </ac:picMkLst>
        </pc:picChg>
      </pc:sldChg>
      <pc:sldChg chg="addSp delSp modSp add mod ord">
        <pc:chgData name="Deron Hook" userId="0e9fe428-7d05-4b2f-abe3-308490d444c9" providerId="ADAL" clId="{AD18F76A-5E32-4572-85FA-122F6B5D9031}" dt="2024-04-04T13:29:49.868" v="6111" actId="20577"/>
        <pc:sldMkLst>
          <pc:docMk/>
          <pc:sldMk cId="464638640" sldId="299"/>
        </pc:sldMkLst>
        <pc:spChg chg="mod">
          <ac:chgData name="Deron Hook" userId="0e9fe428-7d05-4b2f-abe3-308490d444c9" providerId="ADAL" clId="{AD18F76A-5E32-4572-85FA-122F6B5D9031}" dt="2024-03-22T16:22:09.046" v="1396" actId="20577"/>
          <ac:spMkLst>
            <pc:docMk/>
            <pc:sldMk cId="464638640" sldId="299"/>
            <ac:spMk id="2" creationId="{00000000-0000-0000-0000-000000000000}"/>
          </ac:spMkLst>
        </pc:spChg>
        <pc:spChg chg="del mod">
          <ac:chgData name="Deron Hook" userId="0e9fe428-7d05-4b2f-abe3-308490d444c9" providerId="ADAL" clId="{AD18F76A-5E32-4572-85FA-122F6B5D9031}" dt="2024-03-22T16:17:15.839" v="1261" actId="3680"/>
          <ac:spMkLst>
            <pc:docMk/>
            <pc:sldMk cId="464638640" sldId="299"/>
            <ac:spMk id="3" creationId="{00000000-0000-0000-0000-000000000000}"/>
          </ac:spMkLst>
        </pc:spChg>
        <pc:spChg chg="add mod">
          <ac:chgData name="Deron Hook" userId="0e9fe428-7d05-4b2f-abe3-308490d444c9" providerId="ADAL" clId="{AD18F76A-5E32-4572-85FA-122F6B5D9031}" dt="2024-04-04T13:29:49.868" v="6111" actId="20577"/>
          <ac:spMkLst>
            <pc:docMk/>
            <pc:sldMk cId="464638640" sldId="299"/>
            <ac:spMk id="6" creationId="{C8D11C1B-C9FB-1C06-9190-BB38C3E167F6}"/>
          </ac:spMkLst>
        </pc:spChg>
        <pc:graphicFrameChg chg="add mod ord modGraphic">
          <ac:chgData name="Deron Hook" userId="0e9fe428-7d05-4b2f-abe3-308490d444c9" providerId="ADAL" clId="{AD18F76A-5E32-4572-85FA-122F6B5D9031}" dt="2024-03-25T13:48:41.891" v="2708"/>
          <ac:graphicFrameMkLst>
            <pc:docMk/>
            <pc:sldMk cId="464638640" sldId="299"/>
            <ac:graphicFrameMk id="5" creationId="{786DBB4F-0ADD-A090-52AC-0F46F80C8860}"/>
          </ac:graphicFrameMkLst>
        </pc:graphicFrameChg>
      </pc:sldChg>
      <pc:sldChg chg="add del setBg">
        <pc:chgData name="Deron Hook" userId="0e9fe428-7d05-4b2f-abe3-308490d444c9" providerId="ADAL" clId="{AD18F76A-5E32-4572-85FA-122F6B5D9031}" dt="2024-03-22T22:43:43.421" v="2427"/>
        <pc:sldMkLst>
          <pc:docMk/>
          <pc:sldMk cId="2970223100" sldId="300"/>
        </pc:sldMkLst>
      </pc:sldChg>
      <pc:sldChg chg="modSp add mod">
        <pc:chgData name="Deron Hook" userId="0e9fe428-7d05-4b2f-abe3-308490d444c9" providerId="ADAL" clId="{AD18F76A-5E32-4572-85FA-122F6B5D9031}" dt="2024-03-22T22:44:04.764" v="2469" actId="20577"/>
        <pc:sldMkLst>
          <pc:docMk/>
          <pc:sldMk cId="3676000448" sldId="300"/>
        </pc:sldMkLst>
        <pc:spChg chg="mod">
          <ac:chgData name="Deron Hook" userId="0e9fe428-7d05-4b2f-abe3-308490d444c9" providerId="ADAL" clId="{AD18F76A-5E32-4572-85FA-122F6B5D9031}" dt="2024-03-22T22:44:04.764" v="2469" actId="20577"/>
          <ac:spMkLst>
            <pc:docMk/>
            <pc:sldMk cId="3676000448" sldId="300"/>
            <ac:spMk id="2" creationId="{00000000-0000-0000-0000-000000000000}"/>
          </ac:spMkLst>
        </pc:spChg>
      </pc:sldChg>
      <pc:sldChg chg="add del setBg">
        <pc:chgData name="Deron Hook" userId="0e9fe428-7d05-4b2f-abe3-308490d444c9" providerId="ADAL" clId="{AD18F76A-5E32-4572-85FA-122F6B5D9031}" dt="2024-04-01T16:19:58.349" v="5585" actId="47"/>
        <pc:sldMkLst>
          <pc:docMk/>
          <pc:sldMk cId="97809708" sldId="301"/>
        </pc:sldMkLst>
      </pc:sldChg>
      <pc:sldChg chg="modSp add mod">
        <pc:chgData name="Deron Hook" userId="0e9fe428-7d05-4b2f-abe3-308490d444c9" providerId="ADAL" clId="{AD18F76A-5E32-4572-85FA-122F6B5D9031}" dt="2024-04-01T16:22:16.291" v="5615" actId="20577"/>
        <pc:sldMkLst>
          <pc:docMk/>
          <pc:sldMk cId="888458853" sldId="302"/>
        </pc:sldMkLst>
        <pc:spChg chg="mod">
          <ac:chgData name="Deron Hook" userId="0e9fe428-7d05-4b2f-abe3-308490d444c9" providerId="ADAL" clId="{AD18F76A-5E32-4572-85FA-122F6B5D9031}" dt="2024-04-01T16:20:23.455" v="5603" actId="20577"/>
          <ac:spMkLst>
            <pc:docMk/>
            <pc:sldMk cId="888458853" sldId="302"/>
            <ac:spMk id="2" creationId="{00000000-0000-0000-0000-000000000000}"/>
          </ac:spMkLst>
        </pc:spChg>
        <pc:spChg chg="mod">
          <ac:chgData name="Deron Hook" userId="0e9fe428-7d05-4b2f-abe3-308490d444c9" providerId="ADAL" clId="{AD18F76A-5E32-4572-85FA-122F6B5D9031}" dt="2024-04-01T16:22:16.291" v="5615" actId="20577"/>
          <ac:spMkLst>
            <pc:docMk/>
            <pc:sldMk cId="888458853" sldId="302"/>
            <ac:spMk id="3" creationId="{00000000-0000-0000-0000-000000000000}"/>
          </ac:spMkLst>
        </pc:spChg>
      </pc:sldChg>
      <pc:sldChg chg="add del setBg">
        <pc:chgData name="Deron Hook" userId="0e9fe428-7d05-4b2f-abe3-308490d444c9" providerId="ADAL" clId="{AD18F76A-5E32-4572-85FA-122F6B5D9031}" dt="2024-04-01T16:22:52.628" v="5618" actId="47"/>
        <pc:sldMkLst>
          <pc:docMk/>
          <pc:sldMk cId="3763595381" sldId="303"/>
        </pc:sldMkLst>
      </pc:sldChg>
      <pc:sldChg chg="add">
        <pc:chgData name="Deron Hook" userId="0e9fe428-7d05-4b2f-abe3-308490d444c9" providerId="ADAL" clId="{AD18F76A-5E32-4572-85FA-122F6B5D9031}" dt="2024-04-01T16:22:50.812" v="5617"/>
        <pc:sldMkLst>
          <pc:docMk/>
          <pc:sldMk cId="1334823161" sldId="304"/>
        </pc:sldMkLst>
      </pc:sldChg>
      <pc:sldChg chg="modSp add mod">
        <pc:chgData name="Deron Hook" userId="0e9fe428-7d05-4b2f-abe3-308490d444c9" providerId="ADAL" clId="{AD18F76A-5E32-4572-85FA-122F6B5D9031}" dt="2024-04-01T16:23:23.499" v="5672" actId="20577"/>
        <pc:sldMkLst>
          <pc:docMk/>
          <pc:sldMk cId="3506899267" sldId="305"/>
        </pc:sldMkLst>
        <pc:spChg chg="mod">
          <ac:chgData name="Deron Hook" userId="0e9fe428-7d05-4b2f-abe3-308490d444c9" providerId="ADAL" clId="{AD18F76A-5E32-4572-85FA-122F6B5D9031}" dt="2024-04-01T16:23:23.499" v="5672" actId="20577"/>
          <ac:spMkLst>
            <pc:docMk/>
            <pc:sldMk cId="3506899267" sldId="305"/>
            <ac:spMk id="2" creationId="{00000000-0000-0000-0000-000000000000}"/>
          </ac:spMkLst>
        </pc:spChg>
      </pc:sldChg>
      <pc:sldChg chg="addSp delSp modSp add mod modNotes">
        <pc:chgData name="Deron Hook" userId="0e9fe428-7d05-4b2f-abe3-308490d444c9" providerId="ADAL" clId="{AD18F76A-5E32-4572-85FA-122F6B5D9031}" dt="2024-04-04T13:24:50.122" v="6062"/>
        <pc:sldMkLst>
          <pc:docMk/>
          <pc:sldMk cId="2648890941" sldId="306"/>
        </pc:sldMkLst>
        <pc:picChg chg="add del mod replST">
          <ac:chgData name="Deron Hook" userId="0e9fe428-7d05-4b2f-abe3-308490d444c9" providerId="ADAL" clId="{AD18F76A-5E32-4572-85FA-122F6B5D9031}" dt="2024-04-04T13:24:50.011" v="6059"/>
          <ac:picMkLst>
            <pc:docMk/>
            <pc:sldMk cId="2648890941" sldId="306"/>
            <ac:picMk id="3" creationId="{3CCA2CE8-F2CE-2B29-DEFB-0D3C089953D2}"/>
          </ac:picMkLst>
        </pc:picChg>
        <pc:picChg chg="add mod replST">
          <ac:chgData name="Deron Hook" userId="0e9fe428-7d05-4b2f-abe3-308490d444c9" providerId="ADAL" clId="{AD18F76A-5E32-4572-85FA-122F6B5D9031}" dt="2024-04-04T13:24:50.122" v="6062"/>
          <ac:picMkLst>
            <pc:docMk/>
            <pc:sldMk cId="2648890941" sldId="306"/>
            <ac:picMk id="4" creationId="{5417BB0F-6D41-C364-D64F-7C71D1D3874F}"/>
          </ac:picMkLst>
        </pc:picChg>
      </pc:sldChg>
      <pc:sldChg chg="addSp modSp add mod modNotes">
        <pc:chgData name="Deron Hook" userId="0e9fe428-7d05-4b2f-abe3-308490d444c9" providerId="ADAL" clId="{AD18F76A-5E32-4572-85FA-122F6B5D9031}" dt="2024-04-03T00:26:23.003" v="6034" actId="20577"/>
        <pc:sldMkLst>
          <pc:docMk/>
          <pc:sldMk cId="2546739865" sldId="307"/>
        </pc:sldMkLst>
        <pc:picChg chg="add mod replST">
          <ac:chgData name="Deron Hook" userId="0e9fe428-7d05-4b2f-abe3-308490d444c9" providerId="ADAL" clId="{AD18F76A-5E32-4572-85FA-122F6B5D9031}" dt="2024-04-03T00:26:22.952" v="6032"/>
          <ac:picMkLst>
            <pc:docMk/>
            <pc:sldMk cId="2546739865" sldId="307"/>
            <ac:picMk id="3" creationId="{4D827842-5AC1-FEB6-FE1E-17EFAAA31186}"/>
          </ac:picMkLst>
        </pc:picChg>
      </pc:sldChg>
      <pc:sldChg chg="addSp delSp modSp add mod modNotes">
        <pc:chgData name="Deron Hook" userId="0e9fe428-7d05-4b2f-abe3-308490d444c9" providerId="ADAL" clId="{AD18F76A-5E32-4572-85FA-122F6B5D9031}" dt="2024-04-04T13:18:53.482" v="6057"/>
        <pc:sldMkLst>
          <pc:docMk/>
          <pc:sldMk cId="1818890265" sldId="308"/>
        </pc:sldMkLst>
        <pc:picChg chg="add del mod replST">
          <ac:chgData name="Deron Hook" userId="0e9fe428-7d05-4b2f-abe3-308490d444c9" providerId="ADAL" clId="{AD18F76A-5E32-4572-85FA-122F6B5D9031}" dt="2024-04-04T13:18:53.306" v="6054"/>
          <ac:picMkLst>
            <pc:docMk/>
            <pc:sldMk cId="1818890265" sldId="308"/>
            <ac:picMk id="3" creationId="{DD1D11B7-2C7B-3E2C-9019-9B7ABB99FE50}"/>
          </ac:picMkLst>
        </pc:picChg>
        <pc:picChg chg="add mod replST">
          <ac:chgData name="Deron Hook" userId="0e9fe428-7d05-4b2f-abe3-308490d444c9" providerId="ADAL" clId="{AD18F76A-5E32-4572-85FA-122F6B5D9031}" dt="2024-04-04T13:18:53.482" v="6057"/>
          <ac:picMkLst>
            <pc:docMk/>
            <pc:sldMk cId="1818890265" sldId="308"/>
            <ac:picMk id="4" creationId="{6746679D-B9BB-36A7-7EA0-9F408883B5A4}"/>
          </ac:picMkLst>
        </pc:picChg>
      </pc:sldChg>
      <pc:sldChg chg="addSp modSp add mod modNotes">
        <pc:chgData name="Deron Hook" userId="0e9fe428-7d05-4b2f-abe3-308490d444c9" providerId="ADAL" clId="{AD18F76A-5E32-4572-85FA-122F6B5D9031}" dt="2024-04-03T16:22:39.961" v="6046" actId="20577"/>
        <pc:sldMkLst>
          <pc:docMk/>
          <pc:sldMk cId="3885813514" sldId="309"/>
        </pc:sldMkLst>
        <pc:picChg chg="add mod replST">
          <ac:chgData name="Deron Hook" userId="0e9fe428-7d05-4b2f-abe3-308490d444c9" providerId="ADAL" clId="{AD18F76A-5E32-4572-85FA-122F6B5D9031}" dt="2024-04-03T16:22:39.911" v="6044"/>
          <ac:picMkLst>
            <pc:docMk/>
            <pc:sldMk cId="3885813514" sldId="309"/>
            <ac:picMk id="3" creationId="{C20E13FC-E4D8-2F72-61CD-9F665B2DF7D5}"/>
          </ac:picMkLst>
        </pc:picChg>
      </pc:sldChg>
      <pc:sldChg chg="addSp modSp add mod modNotes">
        <pc:chgData name="Deron Hook" userId="0e9fe428-7d05-4b2f-abe3-308490d444c9" providerId="ADAL" clId="{AD18F76A-5E32-4572-85FA-122F6B5D9031}" dt="2024-04-03T16:28:08.892" v="6052" actId="20577"/>
        <pc:sldMkLst>
          <pc:docMk/>
          <pc:sldMk cId="2709781204" sldId="310"/>
        </pc:sldMkLst>
        <pc:picChg chg="add mod replST">
          <ac:chgData name="Deron Hook" userId="0e9fe428-7d05-4b2f-abe3-308490d444c9" providerId="ADAL" clId="{AD18F76A-5E32-4572-85FA-122F6B5D9031}" dt="2024-04-03T16:28:08.838" v="6050"/>
          <ac:picMkLst>
            <pc:docMk/>
            <pc:sldMk cId="2709781204" sldId="310"/>
            <ac:picMk id="3" creationId="{7610248D-881B-37A0-EBA5-FE9B97D4F5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A51B8-AF5F-8920-19AF-A6D7655C02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5081A1-A6DD-ED45-6393-F22471788D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37C3D0-217B-4F7C-97F9-FD09709EE7B2}" type="datetime5">
              <a:rPr lang="en-US" smtClean="0"/>
              <a:t>20-Nov-24</a:t>
            </a:fld>
            <a:endParaRPr lang="en-US"/>
          </a:p>
        </p:txBody>
      </p:sp>
      <p:sp>
        <p:nvSpPr>
          <p:cNvPr id="4" name="Footer Placeholder 3">
            <a:extLst>
              <a:ext uri="{FF2B5EF4-FFF2-40B4-BE49-F238E27FC236}">
                <a16:creationId xmlns:a16="http://schemas.microsoft.com/office/drawing/2014/main" id="{298CF629-7231-E2C5-9C4F-99BE770208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AXP Public</a:t>
            </a:r>
          </a:p>
        </p:txBody>
      </p:sp>
      <p:sp>
        <p:nvSpPr>
          <p:cNvPr id="5" name="Slide Number Placeholder 4">
            <a:extLst>
              <a:ext uri="{FF2B5EF4-FFF2-40B4-BE49-F238E27FC236}">
                <a16:creationId xmlns:a16="http://schemas.microsoft.com/office/drawing/2014/main" id="{7A56F65A-23D7-A666-E2D9-7D1B0BB9A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28AEA-6FCA-4332-BFA1-B6E5BC2AFBF2}" type="slidenum">
              <a:rPr lang="en-US" smtClean="0"/>
              <a:t>‹#›</a:t>
            </a:fld>
            <a:endParaRPr lang="en-US"/>
          </a:p>
        </p:txBody>
      </p:sp>
    </p:spTree>
    <p:extLst>
      <p:ext uri="{BB962C8B-B14F-4D97-AF65-F5344CB8AC3E}">
        <p14:creationId xmlns:p14="http://schemas.microsoft.com/office/powerpoint/2010/main" val="33001082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021E6-363F-4782-827A-28BD0187A044}" type="datetime5">
              <a:rPr lang="en-US" smtClean="0"/>
              <a:t>20-Nov-24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AXP Public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DACCB-1D2B-1441-9764-D045B6393906}" type="slidenum">
              <a:rPr lang="en-US" smtClean="0"/>
              <a:t>‹#›</a:t>
            </a:fld>
            <a:endParaRPr lang="en-US"/>
          </a:p>
        </p:txBody>
      </p:sp>
    </p:spTree>
    <p:extLst>
      <p:ext uri="{BB962C8B-B14F-4D97-AF65-F5344CB8AC3E}">
        <p14:creationId xmlns:p14="http://schemas.microsoft.com/office/powerpoint/2010/main" val="38616300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DACCB-1D2B-1441-9764-D045B63939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94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doubled DAMA Indiana’s CDMPs… 125% increase.</a:t>
            </a:r>
          </a:p>
        </p:txBody>
      </p:sp>
    </p:spTree>
    <p:extLst>
      <p:ext uri="{BB962C8B-B14F-4D97-AF65-F5344CB8AC3E}">
        <p14:creationId xmlns:p14="http://schemas.microsoft.com/office/powerpoint/2010/main" val="16018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D910EF-9F0A-417A-951E-A2AF9D1DB3A0}"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Segoe UI"/>
            </a:endParaRPr>
          </a:p>
        </p:txBody>
      </p:sp>
      <p:sp>
        <p:nvSpPr>
          <p:cNvPr id="6" name="Slide Number Placeholder 5"/>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253706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BF59-4D2F-461D-BF51-925420CBDA60}"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Segoe UI"/>
            </a:endParaRPr>
          </a:p>
        </p:txBody>
      </p:sp>
      <p:sp>
        <p:nvSpPr>
          <p:cNvPr id="6" name="Slide Number Placeholder 5"/>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230135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E441A-629A-4174-93B8-67A89169FA96}"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Segoe UI"/>
            </a:endParaRPr>
          </a:p>
        </p:txBody>
      </p:sp>
      <p:sp>
        <p:nvSpPr>
          <p:cNvPr id="6" name="Slide Number Placeholder 5"/>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8496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327197-B5AB-4954-BADB-1F7B320AE42F}"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236906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27197-B5AB-4954-BADB-1F7B320AE42F}"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301421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27197-B5AB-4954-BADB-1F7B320AE42F}"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10615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27197-B5AB-4954-BADB-1F7B320AE42F}"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123804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327197-B5AB-4954-BADB-1F7B320AE42F}"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422673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327197-B5AB-4954-BADB-1F7B320AE42F}"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396300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27197-B5AB-4954-BADB-1F7B320AE42F}"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202319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27197-B5AB-4954-BADB-1F7B320AE42F}"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95832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C1642-E810-4C74-9561-4440BA0F2242}"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Segoe UI"/>
            </a:endParaRPr>
          </a:p>
        </p:txBody>
      </p:sp>
      <p:sp>
        <p:nvSpPr>
          <p:cNvPr id="6" name="Slide Number Placeholder 5"/>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3570134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27197-B5AB-4954-BADB-1F7B320AE42F}"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259255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27197-B5AB-4954-BADB-1F7B320AE42F}"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2104175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27197-B5AB-4954-BADB-1F7B320AE42F}"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9822-D7AB-41B1-B09F-F40948DF5125}" type="slidenum">
              <a:rPr lang="en-US" smtClean="0"/>
              <a:t>‹#›</a:t>
            </a:fld>
            <a:endParaRPr lang="en-US"/>
          </a:p>
        </p:txBody>
      </p:sp>
    </p:spTree>
    <p:extLst>
      <p:ext uri="{BB962C8B-B14F-4D97-AF65-F5344CB8AC3E}">
        <p14:creationId xmlns:p14="http://schemas.microsoft.com/office/powerpoint/2010/main" val="373858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FE92A7-9571-454C-B30A-D5946E531557}"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Segoe UI"/>
            </a:endParaRPr>
          </a:p>
        </p:txBody>
      </p:sp>
      <p:sp>
        <p:nvSpPr>
          <p:cNvPr id="6" name="Slide Number Placeholder 5"/>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137608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CFAED-0E87-4292-9E11-A5B5DF480B0D}"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Segoe UI"/>
            </a:endParaRPr>
          </a:p>
        </p:txBody>
      </p:sp>
      <p:sp>
        <p:nvSpPr>
          <p:cNvPr id="7" name="Slide Number Placeholder 6"/>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337274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CB87A1-BEF3-4E5B-9278-3777A9838CB9}"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Segoe UI"/>
            </a:endParaRPr>
          </a:p>
        </p:txBody>
      </p:sp>
      <p:sp>
        <p:nvSpPr>
          <p:cNvPr id="9" name="Slide Number Placeholder 8"/>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88499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8BCDF-7ACC-4D5B-9919-DBEC4D16E65F}"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Segoe UI"/>
            </a:endParaRPr>
          </a:p>
        </p:txBody>
      </p:sp>
      <p:sp>
        <p:nvSpPr>
          <p:cNvPr id="5" name="Slide Number Placeholder 4"/>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373870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5619A-4927-4BB4-A90C-897AD19685EB}"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Segoe UI"/>
            </a:endParaRPr>
          </a:p>
        </p:txBody>
      </p:sp>
      <p:sp>
        <p:nvSpPr>
          <p:cNvPr id="4" name="Slide Number Placeholder 3"/>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241925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C133A-E823-49E3-B7C9-0F95D2989DEA}"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Segoe UI"/>
            </a:endParaRPr>
          </a:p>
        </p:txBody>
      </p:sp>
      <p:sp>
        <p:nvSpPr>
          <p:cNvPr id="7" name="Slide Number Placeholder 6"/>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78704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4F53C-77AA-4ED8-AE08-5E2A9AD21C7D}" type="datetime1">
              <a:rPr lang="en-US" smtClean="0">
                <a:solidFill>
                  <a:prstClr val="black">
                    <a:tint val="75000"/>
                  </a:prstClr>
                </a:solidFill>
                <a:latin typeface="Segoe UI"/>
              </a:rPr>
              <a:pPr/>
              <a:t>11/20/2024</a:t>
            </a:fld>
            <a:endParaRPr lang="en-US">
              <a:solidFill>
                <a:prstClr val="black">
                  <a:tint val="75000"/>
                </a:prstClr>
              </a:solidFill>
              <a:latin typeface="Segoe U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Segoe UI"/>
            </a:endParaRPr>
          </a:p>
        </p:txBody>
      </p:sp>
      <p:sp>
        <p:nvSpPr>
          <p:cNvPr id="7" name="Slide Number Placeholder 6"/>
          <p:cNvSpPr>
            <a:spLocks noGrp="1"/>
          </p:cNvSpPr>
          <p:nvPr>
            <p:ph type="sldNum" sz="quarter" idx="12"/>
          </p:nvPr>
        </p:nvSpPr>
        <p:spPr/>
        <p:txBody>
          <a:body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8966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AFD09-96F2-4412-A7DD-C15DAEBE44C3}" type="datetime5">
              <a:rPr lang="en-US" smtClean="0">
                <a:solidFill>
                  <a:prstClr val="black">
                    <a:tint val="75000"/>
                  </a:prstClr>
                </a:solidFill>
                <a:latin typeface="Segoe UI"/>
              </a:rPr>
              <a:t>20-Nov-24</a:t>
            </a:fld>
            <a:endParaRPr lang="en-US">
              <a:solidFill>
                <a:prstClr val="black">
                  <a:tint val="75000"/>
                </a:prstClr>
              </a:solidFill>
              <a:latin typeface="Segoe U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latin typeface="Segoe UI"/>
              </a:rPr>
              <a:t>AXP Public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159D0-FDDA-4ACF-B155-6BF318D512AF}"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6934687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27197-B5AB-4954-BADB-1F7B320AE42F}"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F9822-D7AB-41B1-B09F-F40948DF5125}" type="slidenum">
              <a:rPr lang="en-US" smtClean="0"/>
              <a:t>‹#›</a:t>
            </a:fld>
            <a:endParaRPr lang="en-US"/>
          </a:p>
        </p:txBody>
      </p:sp>
    </p:spTree>
    <p:extLst>
      <p:ext uri="{BB962C8B-B14F-4D97-AF65-F5344CB8AC3E}">
        <p14:creationId xmlns:p14="http://schemas.microsoft.com/office/powerpoint/2010/main" val="1905163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president@dama-phoenix.org"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s://www.dam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dataversity.net/data-governance-and-information-quality-dgiq-east/" TargetMode="External"/><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technicspub.com/dmz/"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https://files.constantcontact.com/20cb5899101/15d2981e-3099-45da-b9f8-151d41687f01.jpg"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logistics@dama-phoenix.org"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mailto:outreach@dama-phoenix.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ma-phoenix.org/"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s://www.linkedin.com/groups/DAMA-PHOENI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ma-phoenix.org/membership"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mailto:administration@dama-phoenix.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president@dama-phoenix.org"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2" descr="02">
            <a:hlinkClick r:id="" action="ppaction://media"/>
            <a:extLst>
              <a:ext uri="{FF2B5EF4-FFF2-40B4-BE49-F238E27FC236}">
                <a16:creationId xmlns:a16="http://schemas.microsoft.com/office/drawing/2014/main" id="{C7A006F0-EB70-ED4B-A909-E922DBC0954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69" y="0"/>
            <a:ext cx="12194469" cy="6859389"/>
          </a:xfrm>
          <a:prstGeom prst="rect">
            <a:avLst/>
          </a:prstGeom>
        </p:spPr>
      </p:pic>
      <p:sp>
        <p:nvSpPr>
          <p:cNvPr id="7" name="TextBox 6">
            <a:extLst>
              <a:ext uri="{FF2B5EF4-FFF2-40B4-BE49-F238E27FC236}">
                <a16:creationId xmlns:a16="http://schemas.microsoft.com/office/drawing/2014/main" id="{EF89B1BE-4C6A-42FC-9715-6273129E3C83}"/>
              </a:ext>
            </a:extLst>
          </p:cNvPr>
          <p:cNvSpPr txBox="1"/>
          <p:nvPr/>
        </p:nvSpPr>
        <p:spPr>
          <a:xfrm>
            <a:off x="1260088" y="1248936"/>
            <a:ext cx="6656003" cy="5062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ea typeface="+mn-ea"/>
                <a:cs typeface="+mn-cs"/>
              </a:rPr>
              <a:t>Welcome to DAMA Phoenix!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j-lt"/>
              </a:rPr>
              <a:t>December</a:t>
            </a:r>
            <a:r>
              <a:rPr kumimoji="0" lang="en-US" sz="2000" b="0" i="0" u="none" strike="noStrike" kern="1200" cap="none" spc="0" normalizeH="0" baseline="0" noProof="0" dirty="0">
                <a:ln>
                  <a:noFill/>
                </a:ln>
                <a:solidFill>
                  <a:prstClr val="white"/>
                </a:solidFill>
                <a:effectLst/>
                <a:uLnTx/>
                <a:uFillTx/>
                <a:latin typeface="+mj-lt"/>
                <a:ea typeface="+mn-ea"/>
                <a:cs typeface="+mn-cs"/>
              </a:rPr>
              <a:t> 5, 2024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mj-lt"/>
            </a:endParaRPr>
          </a:p>
          <a:p>
            <a:endParaRPr kumimoji="0" lang="en-US" sz="2400" b="1" i="1" u="none" strike="noStrike" kern="1200" cap="none" spc="0" normalizeH="0" baseline="0" noProof="0" dirty="0">
              <a:ln>
                <a:noFill/>
              </a:ln>
              <a:solidFill>
                <a:prstClr val="white"/>
              </a:solidFill>
              <a:effectLst/>
              <a:uLnTx/>
              <a:uFillTx/>
              <a:latin typeface="+mj-lt"/>
              <a:ea typeface="+mn-ea"/>
              <a:cs typeface="+mn-cs"/>
            </a:endParaRPr>
          </a:p>
          <a:p>
            <a:r>
              <a:rPr lang="en-US" sz="2400" b="1" i="1" dirty="0">
                <a:solidFill>
                  <a:prstClr val="white"/>
                </a:solidFill>
                <a:latin typeface="+mj-lt"/>
              </a:rPr>
              <a:t>We will begin shortly.</a:t>
            </a:r>
          </a:p>
          <a:p>
            <a:endParaRPr lang="en-US" sz="2400" b="1" i="1" dirty="0">
              <a:solidFill>
                <a:prstClr val="white"/>
              </a:solidFill>
              <a:latin typeface="+mj-lt"/>
            </a:endParaRPr>
          </a:p>
          <a:p>
            <a:r>
              <a:rPr lang="en-US" sz="2400" b="1" i="1" dirty="0">
                <a:solidFill>
                  <a:prstClr val="white"/>
                </a:solidFill>
                <a:latin typeface="+mj-lt"/>
              </a:rPr>
              <a:t>Key Reminders:</a:t>
            </a:r>
          </a:p>
          <a:p>
            <a:pPr marL="342900" indent="-342900">
              <a:buFont typeface="Arial" panose="020B0604020202020204" pitchFamily="34" charset="0"/>
              <a:buChar char="•"/>
            </a:pPr>
            <a:r>
              <a:rPr lang="en-US" sz="2400" b="1" i="1" dirty="0">
                <a:solidFill>
                  <a:prstClr val="white"/>
                </a:solidFill>
                <a:latin typeface="+mj-lt"/>
              </a:rPr>
              <a:t>If you are joining IN PERSON:</a:t>
            </a:r>
          </a:p>
          <a:p>
            <a:pPr marL="800100" lvl="1" indent="-342900">
              <a:buFont typeface="Arial" panose="020B0604020202020204" pitchFamily="34" charset="0"/>
              <a:buChar char="•"/>
            </a:pPr>
            <a:r>
              <a:rPr lang="en-US" sz="2400" b="1" i="1" dirty="0">
                <a:solidFill>
                  <a:prstClr val="white"/>
                </a:solidFill>
                <a:latin typeface="+mj-lt"/>
              </a:rPr>
              <a:t>Sign In at Registration Desk</a:t>
            </a:r>
          </a:p>
          <a:p>
            <a:pPr marL="800100" lvl="1" indent="-342900">
              <a:buFont typeface="Arial" panose="020B0604020202020204" pitchFamily="34" charset="0"/>
              <a:buChar char="•"/>
            </a:pPr>
            <a:r>
              <a:rPr lang="en-US" sz="2400" b="1" i="1" dirty="0">
                <a:solidFill>
                  <a:prstClr val="white"/>
                </a:solidFill>
                <a:latin typeface="+mj-lt"/>
              </a:rPr>
              <a:t>Pick up a Raffle Ticket</a:t>
            </a:r>
          </a:p>
          <a:p>
            <a:pPr marL="342900" indent="-342900">
              <a:buFont typeface="Arial" panose="020B0604020202020204" pitchFamily="34" charset="0"/>
              <a:buChar char="•"/>
            </a:pPr>
            <a:r>
              <a:rPr lang="en-US" sz="2400" b="1" i="1" dirty="0">
                <a:solidFill>
                  <a:prstClr val="white"/>
                </a:solidFill>
                <a:latin typeface="+mj-lt"/>
              </a:rPr>
              <a:t>If you are joining ONLINE:</a:t>
            </a:r>
          </a:p>
          <a:p>
            <a:pPr marL="800100" lvl="1" indent="-342900">
              <a:buFont typeface="Arial" panose="020B0604020202020204" pitchFamily="34" charset="0"/>
              <a:buChar char="•"/>
            </a:pPr>
            <a:r>
              <a:rPr lang="en-US" sz="2400" b="1" i="1" dirty="0">
                <a:solidFill>
                  <a:prstClr val="white"/>
                </a:solidFill>
                <a:latin typeface="+mj-lt"/>
              </a:rPr>
              <a:t>Sign In using your </a:t>
            </a:r>
            <a:r>
              <a:rPr lang="en-US" sz="2400" b="1" i="1" u="sng" dirty="0">
                <a:solidFill>
                  <a:prstClr val="white"/>
                </a:solidFill>
                <a:latin typeface="+mj-lt"/>
              </a:rPr>
              <a:t>First</a:t>
            </a:r>
            <a:r>
              <a:rPr lang="en-US" sz="2400" b="1" i="1" dirty="0">
                <a:solidFill>
                  <a:prstClr val="white"/>
                </a:solidFill>
                <a:latin typeface="+mj-lt"/>
              </a:rPr>
              <a:t> and </a:t>
            </a:r>
            <a:r>
              <a:rPr lang="en-US" sz="2400" b="1" i="1" u="sng" dirty="0">
                <a:solidFill>
                  <a:prstClr val="white"/>
                </a:solidFill>
                <a:latin typeface="+mj-lt"/>
              </a:rPr>
              <a:t>Last</a:t>
            </a:r>
            <a:r>
              <a:rPr lang="en-US" sz="2400" b="1" i="1" dirty="0">
                <a:solidFill>
                  <a:prstClr val="white"/>
                </a:solidFill>
                <a:latin typeface="+mj-lt"/>
              </a:rPr>
              <a:t> Name</a:t>
            </a:r>
          </a:p>
          <a:p>
            <a:pPr marL="800100" lvl="1" indent="-342900">
              <a:buFont typeface="Arial" panose="020B0604020202020204" pitchFamily="34" charset="0"/>
              <a:buChar char="•"/>
            </a:pPr>
            <a:r>
              <a:rPr lang="en-US" sz="2400" b="1" i="1" dirty="0">
                <a:solidFill>
                  <a:prstClr val="white"/>
                </a:solidFill>
                <a:latin typeface="+mj-lt"/>
              </a:rPr>
              <a:t>Open Chat for messages and to ask questions</a:t>
            </a:r>
          </a:p>
        </p:txBody>
      </p:sp>
      <p:pic>
        <p:nvPicPr>
          <p:cNvPr id="10" name="Picture 6">
            <a:extLst>
              <a:ext uri="{FF2B5EF4-FFF2-40B4-BE49-F238E27FC236}">
                <a16:creationId xmlns:a16="http://schemas.microsoft.com/office/drawing/2014/main" id="{C3657F49-C54C-C043-C2E9-228543F48439}"/>
              </a:ext>
            </a:extLst>
          </p:cNvPr>
          <p:cNvPicPr/>
          <p:nvPr/>
        </p:nvPicPr>
        <p:blipFill>
          <a:blip r:embed="rId6"/>
          <a:srcRect l="9336" t="5769" r="27261"/>
          <a:stretch/>
        </p:blipFill>
        <p:spPr>
          <a:xfrm>
            <a:off x="10187492" y="4883972"/>
            <a:ext cx="2004508" cy="1974028"/>
          </a:xfrm>
          <a:prstGeom prst="rect">
            <a:avLst/>
          </a:prstGeom>
          <a:ln w="0">
            <a:noFill/>
          </a:ln>
        </p:spPr>
      </p:pic>
      <p:sp>
        <p:nvSpPr>
          <p:cNvPr id="12" name="TextBox 11">
            <a:extLst>
              <a:ext uri="{FF2B5EF4-FFF2-40B4-BE49-F238E27FC236}">
                <a16:creationId xmlns:a16="http://schemas.microsoft.com/office/drawing/2014/main" id="{6885D7FD-70CF-9241-B7D1-91845BBBE9E8}"/>
              </a:ext>
            </a:extLst>
          </p:cNvPr>
          <p:cNvSpPr txBox="1"/>
          <p:nvPr/>
        </p:nvSpPr>
        <p:spPr>
          <a:xfrm>
            <a:off x="8869682" y="6642556"/>
            <a:ext cx="217278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mj-lt"/>
                <a:ea typeface="+mn-ea"/>
                <a:cs typeface="+mn-cs"/>
              </a:rPr>
              <a:t>(Background slide courtesy of You Exec)</a:t>
            </a:r>
            <a:endParaRPr kumimoji="0" lang="en-US" sz="8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848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DAMA Phoenix Sessions Schedule</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1" y="1825625"/>
            <a:ext cx="8184776" cy="4009118"/>
          </a:xfrm>
        </p:spPr>
        <p:txBody>
          <a:bodyPr>
            <a:normAutofit lnSpcReduction="10000"/>
          </a:bodyPr>
          <a:lstStyle/>
          <a:p>
            <a:r>
              <a:rPr lang="en-US" dirty="0"/>
              <a:t>Speakers &amp; Topics:</a:t>
            </a:r>
          </a:p>
          <a:p>
            <a:pPr lvl="1"/>
            <a:r>
              <a:rPr lang="en-US" sz="2200" dirty="0"/>
              <a:t>JSON Schema Modeling and Document Databases: April 4, 2024</a:t>
            </a:r>
          </a:p>
          <a:p>
            <a:pPr lvl="1"/>
            <a:r>
              <a:rPr lang="en-US" sz="2200" dirty="0"/>
              <a:t>Styles of Data Governance: June 18, 2024</a:t>
            </a:r>
          </a:p>
          <a:p>
            <a:pPr lvl="1"/>
            <a:r>
              <a:rPr lang="en-US" sz="2200" dirty="0"/>
              <a:t>Data Management and AI/ML Part 2: September 26, 2024</a:t>
            </a:r>
          </a:p>
          <a:p>
            <a:pPr lvl="1"/>
            <a:r>
              <a:rPr lang="en-US" sz="2200" b="1" dirty="0"/>
              <a:t>Cloud Data Architecture: James Anderson, December 5, 2024</a:t>
            </a:r>
          </a:p>
          <a:p>
            <a:pPr lvl="2">
              <a:tabLst>
                <a:tab pos="8229600" algn="l"/>
              </a:tabLst>
            </a:pPr>
            <a:r>
              <a:rPr lang="en-US" b="1" dirty="0"/>
              <a:t>Data architecture has changed from an often-centralized approach to a highly -distributed cloud driven approach where data may be spread across multiple-clouds or hybrid on-prem/cloud architectures, using a wide variety of modeling paradigms (relational, document, key value pair, graph, etc.) and technologies. In this session, we will discuss modern cloud native approaches to data architecture and their impact on data governance, management, and security.</a:t>
            </a:r>
          </a:p>
        </p:txBody>
      </p:sp>
    </p:spTree>
    <p:extLst>
      <p:ext uri="{BB962C8B-B14F-4D97-AF65-F5344CB8AC3E}">
        <p14:creationId xmlns:p14="http://schemas.microsoft.com/office/powerpoint/2010/main" val="157487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 DAMA Phoenix Sessions Schedule</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1" y="1825625"/>
            <a:ext cx="8184776" cy="4009118"/>
          </a:xfrm>
        </p:spPr>
        <p:txBody>
          <a:bodyPr>
            <a:normAutofit/>
          </a:bodyPr>
          <a:lstStyle/>
          <a:p>
            <a:r>
              <a:rPr lang="en-US" dirty="0"/>
              <a:t>Potential Topics:</a:t>
            </a:r>
          </a:p>
          <a:p>
            <a:pPr lvl="1"/>
            <a:r>
              <a:rPr lang="en-US" sz="2200" dirty="0"/>
              <a:t>Q1 (February 11</a:t>
            </a:r>
            <a:r>
              <a:rPr lang="en-US" sz="2200" baseline="30000" dirty="0"/>
              <a:t>th</a:t>
            </a:r>
            <a:r>
              <a:rPr lang="en-US" sz="2200" dirty="0"/>
              <a:t> / 13</a:t>
            </a:r>
            <a:r>
              <a:rPr lang="en-US" sz="2200" baseline="30000" dirty="0"/>
              <a:t>th</a:t>
            </a:r>
            <a:r>
              <a:rPr lang="en-US" sz="2200" dirty="0"/>
              <a:t>)- TBD</a:t>
            </a:r>
          </a:p>
          <a:p>
            <a:pPr lvl="1"/>
            <a:r>
              <a:rPr lang="en-US" sz="2200" dirty="0"/>
              <a:t>Q2- TBD</a:t>
            </a:r>
          </a:p>
          <a:p>
            <a:pPr lvl="1"/>
            <a:r>
              <a:rPr lang="en-US" sz="2200" dirty="0"/>
              <a:t>Q3- TBD</a:t>
            </a:r>
          </a:p>
          <a:p>
            <a:pPr lvl="1"/>
            <a:r>
              <a:rPr lang="en-US" sz="2200" dirty="0"/>
              <a:t>Q4- TBD</a:t>
            </a:r>
          </a:p>
        </p:txBody>
      </p:sp>
    </p:spTree>
    <p:extLst>
      <p:ext uri="{BB962C8B-B14F-4D97-AF65-F5344CB8AC3E}">
        <p14:creationId xmlns:p14="http://schemas.microsoft.com/office/powerpoint/2010/main" val="35914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2025 DAMA Phoenix- </a:t>
            </a:r>
            <a:r>
              <a:rPr lang="en-US" sz="4000" i="1" u="sng" dirty="0"/>
              <a:t>NEW</a:t>
            </a:r>
            <a:r>
              <a:rPr lang="en-US" sz="4000" dirty="0"/>
              <a:t> CDMP Study Group!</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pic>
        <p:nvPicPr>
          <p:cNvPr id="12" name="Picture 11">
            <a:extLst>
              <a:ext uri="{FF2B5EF4-FFF2-40B4-BE49-F238E27FC236}">
                <a16:creationId xmlns:a16="http://schemas.microsoft.com/office/drawing/2014/main" id="{3B73EF99-10C8-60EA-9535-F3DB5E26504C}"/>
              </a:ext>
            </a:extLst>
          </p:cNvPr>
          <p:cNvPicPr>
            <a:picLocks noChangeAspect="1"/>
          </p:cNvPicPr>
          <p:nvPr/>
        </p:nvPicPr>
        <p:blipFill>
          <a:blip r:embed="rId3"/>
          <a:stretch>
            <a:fillRect/>
          </a:stretch>
        </p:blipFill>
        <p:spPr>
          <a:xfrm>
            <a:off x="253132" y="1800694"/>
            <a:ext cx="11698344" cy="3728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14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3"/>
          <a:srcRect l="9336" t="5769" r="27261"/>
          <a:stretch/>
        </p:blipFill>
        <p:spPr>
          <a:xfrm>
            <a:off x="10187492" y="4883972"/>
            <a:ext cx="2004508" cy="1974028"/>
          </a:xfrm>
          <a:prstGeom prst="rect">
            <a:avLst/>
          </a:prstGeom>
          <a:ln w="0">
            <a:noFill/>
          </a:ln>
        </p:spPr>
      </p:pic>
      <p:pic>
        <p:nvPicPr>
          <p:cNvPr id="12" name="Picture 11">
            <a:extLst>
              <a:ext uri="{FF2B5EF4-FFF2-40B4-BE49-F238E27FC236}">
                <a16:creationId xmlns:a16="http://schemas.microsoft.com/office/drawing/2014/main" id="{C045568C-336A-7EF9-9CD1-B179727E29AD}"/>
              </a:ext>
            </a:extLst>
          </p:cNvPr>
          <p:cNvPicPr>
            <a:picLocks noChangeAspect="1"/>
          </p:cNvPicPr>
          <p:nvPr/>
        </p:nvPicPr>
        <p:blipFill>
          <a:blip r:embed="rId4"/>
          <a:stretch>
            <a:fillRect/>
          </a:stretch>
        </p:blipFill>
        <p:spPr>
          <a:xfrm>
            <a:off x="188749" y="1751239"/>
            <a:ext cx="11806061" cy="4627461"/>
          </a:xfrm>
          <a:prstGeom prst="rect">
            <a:avLst/>
          </a:prstGeom>
          <a:ln>
            <a:noFill/>
          </a:ln>
          <a:effectLst>
            <a:outerShdw blurRad="292100" dist="139700" dir="2700000" algn="tl" rotWithShape="0">
              <a:srgbClr val="333333">
                <a:alpha val="65000"/>
              </a:srgbClr>
            </a:outerShdw>
          </a:effectLst>
        </p:spPr>
      </p:pic>
      <p:sp>
        <p:nvSpPr>
          <p:cNvPr id="16" name="Title 1">
            <a:extLst>
              <a:ext uri="{FF2B5EF4-FFF2-40B4-BE49-F238E27FC236}">
                <a16:creationId xmlns:a16="http://schemas.microsoft.com/office/drawing/2014/main" id="{9197C8DB-820E-E325-338F-A3CB59D3E26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2025 DAMA Phoenix- </a:t>
            </a:r>
            <a:r>
              <a:rPr lang="en-US" sz="4000" i="1" u="sng"/>
              <a:t>NEW</a:t>
            </a:r>
            <a:r>
              <a:rPr lang="en-US" sz="4000"/>
              <a:t> CDMP Study Group!</a:t>
            </a:r>
            <a:endParaRPr lang="en-US" sz="4000" dirty="0"/>
          </a:p>
        </p:txBody>
      </p:sp>
    </p:spTree>
    <p:extLst>
      <p:ext uri="{BB962C8B-B14F-4D97-AF65-F5344CB8AC3E}">
        <p14:creationId xmlns:p14="http://schemas.microsoft.com/office/powerpoint/2010/main" val="25179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1" y="1825625"/>
            <a:ext cx="10263908" cy="4009118"/>
          </a:xfrm>
        </p:spPr>
        <p:txBody>
          <a:bodyPr>
            <a:normAutofit/>
          </a:bodyPr>
          <a:lstStyle/>
          <a:p>
            <a:r>
              <a:rPr lang="en-US" dirty="0"/>
              <a:t>If interested in participating:</a:t>
            </a:r>
          </a:p>
          <a:p>
            <a:pPr lvl="1"/>
            <a:r>
              <a:rPr lang="en-US" dirty="0"/>
              <a:t>Please email </a:t>
            </a:r>
            <a:r>
              <a:rPr lang="en-US" dirty="0">
                <a:hlinkClick r:id="rId3"/>
              </a:rPr>
              <a:t>president@dama-phoenix.org</a:t>
            </a:r>
            <a:r>
              <a:rPr lang="en-US" dirty="0"/>
              <a:t> or give </a:t>
            </a:r>
            <a:r>
              <a:rPr lang="en-US" b="1" dirty="0"/>
              <a:t>Deron Hook </a:t>
            </a:r>
            <a:r>
              <a:rPr lang="en-US" dirty="0"/>
              <a:t>your </a:t>
            </a:r>
            <a:r>
              <a:rPr lang="en-US" i="1" dirty="0"/>
              <a:t>email address</a:t>
            </a:r>
            <a:r>
              <a:rPr lang="en-US" dirty="0"/>
              <a:t>.</a:t>
            </a:r>
          </a:p>
          <a:p>
            <a:r>
              <a:rPr lang="en-US" dirty="0"/>
              <a:t>We will have a final last call for interested participants in our Q1 meeting (the week of February 10</a:t>
            </a:r>
            <a:r>
              <a:rPr lang="en-US" baseline="30000" dirty="0"/>
              <a:t>th</a:t>
            </a:r>
            <a:r>
              <a:rPr lang="en-US" dirty="0"/>
              <a:t>)</a:t>
            </a:r>
            <a:endParaRPr lang="en-US" baseline="30000" dirty="0"/>
          </a:p>
          <a:p>
            <a:pPr lvl="1"/>
            <a:r>
              <a:rPr lang="en-US" dirty="0"/>
              <a:t>We will then have our </a:t>
            </a:r>
            <a:r>
              <a:rPr lang="en-US" i="1" u="sng" dirty="0"/>
              <a:t>Kickoff Meeting </a:t>
            </a:r>
            <a:r>
              <a:rPr lang="en-US" dirty="0"/>
              <a:t>the </a:t>
            </a:r>
            <a:r>
              <a:rPr lang="en-US" i="1" u="sng" dirty="0">
                <a:solidFill>
                  <a:srgbClr val="FF0000"/>
                </a:solidFill>
              </a:rPr>
              <a:t>week of February 17</a:t>
            </a:r>
            <a:r>
              <a:rPr lang="en-US" i="1" u="sng" baseline="30000" dirty="0">
                <a:solidFill>
                  <a:srgbClr val="FF0000"/>
                </a:solidFill>
              </a:rPr>
              <a:t>th</a:t>
            </a:r>
            <a:r>
              <a:rPr lang="en-US" i="1" u="sng" dirty="0">
                <a:solidFill>
                  <a:srgbClr val="FF0000"/>
                </a:solidFill>
              </a:rPr>
              <a:t>.</a:t>
            </a:r>
          </a:p>
        </p:txBody>
      </p:sp>
      <p:sp>
        <p:nvSpPr>
          <p:cNvPr id="11" name="Title 1">
            <a:extLst>
              <a:ext uri="{FF2B5EF4-FFF2-40B4-BE49-F238E27FC236}">
                <a16:creationId xmlns:a16="http://schemas.microsoft.com/office/drawing/2014/main" id="{67C32A06-5C2A-C5CD-5D3D-5B80A124777F}"/>
              </a:ext>
            </a:extLst>
          </p:cNvPr>
          <p:cNvSpPr>
            <a:spLocks noGrp="1"/>
          </p:cNvSpPr>
          <p:nvPr>
            <p:ph type="title"/>
          </p:nvPr>
        </p:nvSpPr>
        <p:spPr>
          <a:xfrm>
            <a:off x="838200" y="365125"/>
            <a:ext cx="10515600" cy="1325563"/>
          </a:xfrm>
        </p:spPr>
        <p:txBody>
          <a:bodyPr>
            <a:normAutofit/>
          </a:bodyPr>
          <a:lstStyle/>
          <a:p>
            <a:r>
              <a:rPr lang="en-US" sz="4000" dirty="0"/>
              <a:t>2025 DAMA Phoenix- </a:t>
            </a:r>
            <a:r>
              <a:rPr lang="en-US" sz="4000" i="1" u="sng" dirty="0"/>
              <a:t>NEW</a:t>
            </a:r>
            <a:r>
              <a:rPr lang="en-US" sz="4000" dirty="0"/>
              <a:t> CDMP Study Group!</a:t>
            </a:r>
          </a:p>
        </p:txBody>
      </p:sp>
    </p:spTree>
    <p:extLst>
      <p:ext uri="{BB962C8B-B14F-4D97-AF65-F5344CB8AC3E}">
        <p14:creationId xmlns:p14="http://schemas.microsoft.com/office/powerpoint/2010/main" val="100694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International</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pic>
        <p:nvPicPr>
          <p:cNvPr id="6" name="Picture 5">
            <a:extLst>
              <a:ext uri="{FF2B5EF4-FFF2-40B4-BE49-F238E27FC236}">
                <a16:creationId xmlns:a16="http://schemas.microsoft.com/office/drawing/2014/main" id="{CA8FE76D-18E0-EE25-DF78-A72EA326339D}"/>
              </a:ext>
            </a:extLst>
          </p:cNvPr>
          <p:cNvPicPr>
            <a:picLocks noChangeAspect="1"/>
          </p:cNvPicPr>
          <p:nvPr/>
        </p:nvPicPr>
        <p:blipFill>
          <a:blip r:embed="rId3"/>
          <a:stretch>
            <a:fillRect/>
          </a:stretch>
        </p:blipFill>
        <p:spPr>
          <a:xfrm>
            <a:off x="7613014" y="397295"/>
            <a:ext cx="3933905" cy="118110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838198" y="1825625"/>
            <a:ext cx="9089573" cy="4351338"/>
          </a:xfrm>
        </p:spPr>
        <p:txBody>
          <a:bodyPr>
            <a:normAutofit fontScale="92500" lnSpcReduction="20000"/>
          </a:bodyPr>
          <a:lstStyle/>
          <a:p>
            <a:r>
              <a:rPr lang="en-US" dirty="0"/>
              <a:t>Mission:</a:t>
            </a:r>
          </a:p>
          <a:p>
            <a:pPr lvl="1"/>
            <a:r>
              <a:rPr lang="en-US" dirty="0"/>
              <a:t>DAMA-I is a not-for-profit, vendor-independent, global association of technical and business professionals dedicated to advancing the concepts and practices of information and data management</a:t>
            </a:r>
          </a:p>
          <a:p>
            <a:r>
              <a:rPr lang="en-US" dirty="0"/>
              <a:t>Goals:</a:t>
            </a:r>
          </a:p>
          <a:p>
            <a:pPr lvl="1"/>
            <a:r>
              <a:rPr lang="en-US" b="1" dirty="0"/>
              <a:t>Help Practitioners </a:t>
            </a:r>
            <a:r>
              <a:rPr lang="en-US" dirty="0"/>
              <a:t>become more knowledgeable and skilled in the information and data management profession.</a:t>
            </a:r>
          </a:p>
          <a:p>
            <a:pPr lvl="1"/>
            <a:r>
              <a:rPr lang="en-US" b="1" dirty="0"/>
              <a:t>Influence practices</a:t>
            </a:r>
            <a:r>
              <a:rPr lang="en-US" dirty="0"/>
              <a:t>, education and certification in the information and data management profession.</a:t>
            </a:r>
          </a:p>
          <a:p>
            <a:pPr lvl="1"/>
            <a:r>
              <a:rPr lang="en-US" b="1" dirty="0"/>
              <a:t>Support DAMA members </a:t>
            </a:r>
            <a:r>
              <a:rPr lang="en-US" dirty="0"/>
              <a:t>and their organizations to address their information and data management needs.</a:t>
            </a:r>
          </a:p>
          <a:p>
            <a:pPr lvl="1"/>
            <a:r>
              <a:rPr lang="en-US" b="1" dirty="0"/>
              <a:t>Form alliances </a:t>
            </a:r>
            <a:r>
              <a:rPr lang="en-US" dirty="0"/>
              <a:t>with other organizations with similar principles to strengthen the profession.</a:t>
            </a:r>
          </a:p>
          <a:p>
            <a:r>
              <a:rPr lang="en-US" dirty="0"/>
              <a:t>Website: </a:t>
            </a:r>
            <a:r>
              <a:rPr lang="en-US" dirty="0">
                <a:hlinkClick r:id="rId4"/>
              </a:rPr>
              <a:t>https://www.dama.org/</a:t>
            </a:r>
            <a:endParaRPr lang="en-US" dirty="0"/>
          </a:p>
        </p:txBody>
      </p:sp>
    </p:spTree>
    <p:extLst>
      <p:ext uri="{BB962C8B-B14F-4D97-AF65-F5344CB8AC3E}">
        <p14:creationId xmlns:p14="http://schemas.microsoft.com/office/powerpoint/2010/main" val="2560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International Offers</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1" y="1825625"/>
            <a:ext cx="7414986" cy="4351338"/>
          </a:xfrm>
        </p:spPr>
        <p:txBody>
          <a:bodyPr>
            <a:normAutofit fontScale="85000" lnSpcReduction="20000"/>
          </a:bodyPr>
          <a:lstStyle/>
          <a:p>
            <a:r>
              <a:rPr lang="en-US" dirty="0"/>
              <a:t>Certification</a:t>
            </a:r>
          </a:p>
          <a:p>
            <a:pPr lvl="1"/>
            <a:r>
              <a:rPr lang="en-US" dirty="0"/>
              <a:t>Certified Data Management Professional (CDMP)</a:t>
            </a:r>
          </a:p>
          <a:p>
            <a:r>
              <a:rPr lang="en-US" dirty="0"/>
              <a:t>Events</a:t>
            </a:r>
          </a:p>
          <a:p>
            <a:pPr lvl="1"/>
            <a:r>
              <a:rPr lang="en-US" dirty="0"/>
              <a:t>International/Regional Data Conferences Such as EDW &amp; DGIQ</a:t>
            </a:r>
          </a:p>
          <a:p>
            <a:r>
              <a:rPr lang="en-US" dirty="0"/>
              <a:t>Best Practice Resources</a:t>
            </a:r>
          </a:p>
          <a:p>
            <a:pPr lvl="1"/>
            <a:r>
              <a:rPr lang="en-US" dirty="0"/>
              <a:t>Data Management Body of Knowledge (DAMA-DMBOK2)</a:t>
            </a:r>
          </a:p>
          <a:p>
            <a:pPr lvl="1"/>
            <a:r>
              <a:rPr lang="en-US" dirty="0"/>
              <a:t>DAMA Dictionary of Data Management (2</a:t>
            </a:r>
            <a:r>
              <a:rPr lang="en-US" baseline="30000" dirty="0"/>
              <a:t>nd</a:t>
            </a:r>
            <a:r>
              <a:rPr lang="en-US" dirty="0"/>
              <a:t> edition)</a:t>
            </a:r>
          </a:p>
          <a:p>
            <a:r>
              <a:rPr lang="en-US" dirty="0"/>
              <a:t>Training</a:t>
            </a:r>
          </a:p>
          <a:p>
            <a:pPr lvl="1"/>
            <a:r>
              <a:rPr lang="en-US" dirty="0"/>
              <a:t>Pay for Learning Plans and Courses</a:t>
            </a:r>
          </a:p>
          <a:p>
            <a:r>
              <a:rPr lang="en-US" dirty="0"/>
              <a:t>Membership</a:t>
            </a:r>
          </a:p>
          <a:p>
            <a:pPr lvl="1"/>
            <a:r>
              <a:rPr lang="en-US" dirty="0"/>
              <a:t>$50 membership fee; but NOT reciprocal with local chapters</a:t>
            </a:r>
          </a:p>
          <a:p>
            <a:pPr lvl="1"/>
            <a:r>
              <a:rPr lang="en-US" dirty="0"/>
              <a:t>Benefits include access to resources and discounts to the above</a:t>
            </a:r>
          </a:p>
          <a:p>
            <a:pPr lvl="1"/>
            <a:endParaRPr lang="en-US" dirty="0"/>
          </a:p>
        </p:txBody>
      </p:sp>
      <p:pic>
        <p:nvPicPr>
          <p:cNvPr id="6" name="Picture 5">
            <a:extLst>
              <a:ext uri="{FF2B5EF4-FFF2-40B4-BE49-F238E27FC236}">
                <a16:creationId xmlns:a16="http://schemas.microsoft.com/office/drawing/2014/main" id="{F46AF3EC-D3B7-4AD6-8C4E-F7349B498164}"/>
              </a:ext>
            </a:extLst>
          </p:cNvPr>
          <p:cNvPicPr>
            <a:picLocks noChangeAspect="1"/>
          </p:cNvPicPr>
          <p:nvPr/>
        </p:nvPicPr>
        <p:blipFill>
          <a:blip r:embed="rId3"/>
          <a:stretch>
            <a:fillRect/>
          </a:stretch>
        </p:blipFill>
        <p:spPr>
          <a:xfrm>
            <a:off x="7722718" y="3108490"/>
            <a:ext cx="957362" cy="122199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17DAA30-3172-4515-FE19-767530795E76}"/>
              </a:ext>
            </a:extLst>
          </p:cNvPr>
          <p:cNvPicPr>
            <a:picLocks noChangeAspect="1"/>
          </p:cNvPicPr>
          <p:nvPr/>
        </p:nvPicPr>
        <p:blipFill rotWithShape="1">
          <a:blip r:embed="rId4"/>
          <a:srcRect l="7292" t="6893" r="7292" b="28709"/>
          <a:stretch/>
        </p:blipFill>
        <p:spPr>
          <a:xfrm>
            <a:off x="6745477" y="1690688"/>
            <a:ext cx="1005140" cy="75385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C3DD122-AE88-FAE6-1DCD-BC4F319D5179}"/>
              </a:ext>
            </a:extLst>
          </p:cNvPr>
          <p:cNvPicPr>
            <a:picLocks noChangeAspect="1"/>
          </p:cNvPicPr>
          <p:nvPr/>
        </p:nvPicPr>
        <p:blipFill>
          <a:blip r:embed="rId5"/>
          <a:stretch>
            <a:fillRect/>
          </a:stretch>
        </p:blipFill>
        <p:spPr>
          <a:xfrm>
            <a:off x="8952411" y="3107356"/>
            <a:ext cx="1394601" cy="122313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1A61DC0-8F39-DEFC-A17F-BEE776AB6632}"/>
              </a:ext>
            </a:extLst>
          </p:cNvPr>
          <p:cNvPicPr>
            <a:picLocks noChangeAspect="1"/>
          </p:cNvPicPr>
          <p:nvPr/>
        </p:nvPicPr>
        <p:blipFill>
          <a:blip r:embed="rId6"/>
          <a:stretch>
            <a:fillRect/>
          </a:stretch>
        </p:blipFill>
        <p:spPr>
          <a:xfrm>
            <a:off x="5383174" y="4255554"/>
            <a:ext cx="2067213" cy="552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87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International Events</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0" y="1825624"/>
            <a:ext cx="9164186" cy="4667251"/>
          </a:xfrm>
        </p:spPr>
        <p:txBody>
          <a:bodyPr>
            <a:normAutofit fontScale="92500" lnSpcReduction="20000"/>
          </a:bodyPr>
          <a:lstStyle/>
          <a:p>
            <a:r>
              <a:rPr lang="en-US" dirty="0"/>
              <a:t>2024 Events:</a:t>
            </a:r>
          </a:p>
          <a:p>
            <a:pPr lvl="1"/>
            <a:r>
              <a:rPr lang="en-US" dirty="0"/>
              <a:t>Data Governance &amp; Information Quality (DGIQ) East</a:t>
            </a:r>
          </a:p>
          <a:p>
            <a:pPr lvl="2"/>
            <a:r>
              <a:rPr lang="en-US" dirty="0"/>
              <a:t>Washington, D.C.; December 9 – 13</a:t>
            </a:r>
          </a:p>
          <a:p>
            <a:pPr lvl="2"/>
            <a:r>
              <a:rPr lang="en-US" dirty="0"/>
              <a:t>CDMP PIYP Event</a:t>
            </a:r>
          </a:p>
          <a:p>
            <a:pPr lvl="2"/>
            <a:r>
              <a:rPr lang="en-US" dirty="0"/>
              <a:t>Website: </a:t>
            </a:r>
            <a:r>
              <a:rPr lang="en-US" dirty="0">
                <a:hlinkClick r:id="rId3"/>
              </a:rPr>
              <a:t>https://www.dataversity.net/data-governance-and-information-quality-dgiq-east/</a:t>
            </a:r>
            <a:r>
              <a:rPr lang="en-US" dirty="0"/>
              <a:t> </a:t>
            </a:r>
          </a:p>
          <a:p>
            <a:r>
              <a:rPr lang="en-US" dirty="0"/>
              <a:t>2025 Events:</a:t>
            </a:r>
          </a:p>
          <a:p>
            <a:pPr lvl="1"/>
            <a:r>
              <a:rPr lang="en-US" dirty="0"/>
              <a:t>Data Modeling Zone (DMZ)</a:t>
            </a:r>
          </a:p>
          <a:p>
            <a:pPr lvl="2"/>
            <a:r>
              <a:rPr lang="en-US" dirty="0"/>
              <a:t>Phoenix, AZ; March 4 – 6</a:t>
            </a:r>
          </a:p>
          <a:p>
            <a:pPr lvl="2"/>
            <a:r>
              <a:rPr lang="en-US" dirty="0"/>
              <a:t>20% Discount Coupon Code: </a:t>
            </a:r>
            <a:r>
              <a:rPr lang="en-US" b="1" dirty="0"/>
              <a:t>DAMA-Phoenix-DMZ-20</a:t>
            </a:r>
          </a:p>
          <a:p>
            <a:pPr lvl="2"/>
            <a:r>
              <a:rPr lang="en-US" dirty="0"/>
              <a:t>Website: </a:t>
            </a:r>
            <a:r>
              <a:rPr lang="en-US" dirty="0">
                <a:hlinkClick r:id="rId4"/>
              </a:rPr>
              <a:t>https://technicspub.com/dmz/</a:t>
            </a:r>
            <a:r>
              <a:rPr lang="en-US" dirty="0"/>
              <a:t> </a:t>
            </a:r>
          </a:p>
          <a:p>
            <a:pPr lvl="1"/>
            <a:r>
              <a:rPr lang="en-US" dirty="0"/>
              <a:t>DGIQ + EDW</a:t>
            </a:r>
          </a:p>
          <a:p>
            <a:pPr lvl="2"/>
            <a:r>
              <a:rPr lang="en-US" dirty="0"/>
              <a:t>Anaheim, CA; May 5 – 9</a:t>
            </a:r>
          </a:p>
          <a:p>
            <a:pPr lvl="2"/>
            <a:r>
              <a:rPr lang="en-US" dirty="0"/>
              <a:t>CDMP PIYP Event</a:t>
            </a:r>
          </a:p>
          <a:p>
            <a:pPr lvl="2"/>
            <a:r>
              <a:rPr lang="en-US" dirty="0"/>
              <a:t>Call for Presentations by Dec. 16, 2024</a:t>
            </a:r>
          </a:p>
          <a:p>
            <a:pPr lvl="2"/>
            <a:endParaRPr lang="en-US" dirty="0"/>
          </a:p>
        </p:txBody>
      </p:sp>
      <p:pic>
        <p:nvPicPr>
          <p:cNvPr id="12" name="Picture 11">
            <a:extLst>
              <a:ext uri="{FF2B5EF4-FFF2-40B4-BE49-F238E27FC236}">
                <a16:creationId xmlns:a16="http://schemas.microsoft.com/office/drawing/2014/main" id="{2CD4FD4F-792B-DF57-444B-70B28C545810}"/>
              </a:ext>
            </a:extLst>
          </p:cNvPr>
          <p:cNvPicPr>
            <a:picLocks noChangeAspect="1"/>
          </p:cNvPicPr>
          <p:nvPr/>
        </p:nvPicPr>
        <p:blipFill>
          <a:blip r:embed="rId5"/>
          <a:stretch>
            <a:fillRect/>
          </a:stretch>
        </p:blipFill>
        <p:spPr>
          <a:xfrm>
            <a:off x="7803062" y="1974028"/>
            <a:ext cx="2915057" cy="77163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63AC0FC-F6BD-FC50-DD34-86A121AF6F5B}"/>
              </a:ext>
            </a:extLst>
          </p:cNvPr>
          <p:cNvPicPr>
            <a:picLocks noChangeAspect="1"/>
          </p:cNvPicPr>
          <p:nvPr/>
        </p:nvPicPr>
        <p:blipFill>
          <a:blip r:embed="rId6"/>
          <a:stretch>
            <a:fillRect/>
          </a:stretch>
        </p:blipFill>
        <p:spPr>
          <a:xfrm>
            <a:off x="6278169" y="5157154"/>
            <a:ext cx="3049786" cy="77163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1FD23BD-5715-36CF-05C4-7C43057726BB}"/>
              </a:ext>
            </a:extLst>
          </p:cNvPr>
          <p:cNvPicPr>
            <a:picLocks noChangeAspect="1"/>
          </p:cNvPicPr>
          <p:nvPr/>
        </p:nvPicPr>
        <p:blipFill>
          <a:blip r:embed="rId7"/>
          <a:stretch>
            <a:fillRect/>
          </a:stretch>
        </p:blipFill>
        <p:spPr>
          <a:xfrm>
            <a:off x="4879851" y="3651659"/>
            <a:ext cx="6988876" cy="633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898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Cloud Data Architecture</a:t>
            </a:r>
          </a:p>
        </p:txBody>
      </p:sp>
      <p:sp>
        <p:nvSpPr>
          <p:cNvPr id="3" name="Text Placeholder 2"/>
          <p:cNvSpPr>
            <a:spLocks noGrp="1"/>
          </p:cNvSpPr>
          <p:nvPr>
            <p:ph type="body" idx="1"/>
          </p:nvPr>
        </p:nvSpPr>
        <p:spPr/>
        <p:txBody>
          <a:bodyPr/>
          <a:lstStyle/>
          <a:p>
            <a:r>
              <a:rPr lang="en-US" dirty="0">
                <a:solidFill>
                  <a:schemeClr val="bg1"/>
                </a:solidFill>
              </a:rPr>
              <a:t>James Anderson</a:t>
            </a:r>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421677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Today’s Speaker</a:t>
            </a:r>
          </a:p>
        </p:txBody>
      </p:sp>
      <p:sp>
        <p:nvSpPr>
          <p:cNvPr id="3" name="Content Placeholder 2"/>
          <p:cNvSpPr>
            <a:spLocks noGrp="1"/>
          </p:cNvSpPr>
          <p:nvPr>
            <p:ph idx="1"/>
          </p:nvPr>
        </p:nvSpPr>
        <p:spPr>
          <a:xfrm>
            <a:off x="838200" y="1825625"/>
            <a:ext cx="9019903" cy="4351338"/>
          </a:xfrm>
        </p:spPr>
        <p:txBody>
          <a:bodyPr>
            <a:normAutofit/>
          </a:bodyPr>
          <a:lstStyle/>
          <a:p>
            <a:r>
              <a:rPr lang="en-US" sz="2400" b="1" dirty="0"/>
              <a:t>James Anderson</a:t>
            </a:r>
            <a:r>
              <a:rPr lang="en-US" sz="2400" dirty="0"/>
              <a:t> is the Head of Data Cloud Architecture at Snowflake, focused on helping customers across the globe maximize the value of their data assets, and drive innovation through collaboration. James has run multiple technical teams over his 4 years at Snowflake, helping customers from all industries successfully architect their Snowflake deployments to support their broader enterprise data strategy. Prior to joining Snowflake, James was the Head of Platform Architecture for Slalom, building Modern Data Stacks for clients across all major cloud technologies.</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551714" y="-7244836"/>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pic>
        <p:nvPicPr>
          <p:cNvPr id="5" name="Picture 2">
            <a:extLst>
              <a:ext uri="{FF2B5EF4-FFF2-40B4-BE49-F238E27FC236}">
                <a16:creationId xmlns:a16="http://schemas.microsoft.com/office/drawing/2014/main" id="{F27CBDD5-3B40-5C6C-6BC2-FE3D413B9466}"/>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953364" y="337342"/>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49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8:30 – 9:00	Meet &amp; Greet w/ Breakfast</a:t>
            </a:r>
          </a:p>
          <a:p>
            <a:r>
              <a:rPr lang="en-US" dirty="0"/>
              <a:t>9:00 – 9:15	Welcome / President’s Message</a:t>
            </a:r>
          </a:p>
          <a:p>
            <a:r>
              <a:rPr lang="en-US" dirty="0"/>
              <a:t>9:15 – 11:15 	Presentation from James Anderson</a:t>
            </a:r>
          </a:p>
          <a:p>
            <a:r>
              <a:rPr lang="en-US" dirty="0"/>
              <a:t>11:15 – 11:25	Break</a:t>
            </a:r>
          </a:p>
          <a:p>
            <a:r>
              <a:rPr lang="en-US" dirty="0"/>
              <a:t>11:25 – 11:55	Networking/Breakout Group Discussions</a:t>
            </a:r>
          </a:p>
          <a:p>
            <a:r>
              <a:rPr lang="en-US" dirty="0"/>
              <a:t>11:55 – 12:00	Closing Comments &amp; Raffle</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89038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Break</a:t>
            </a:r>
            <a:endParaRPr lang="en-US" dirty="0"/>
          </a:p>
        </p:txBody>
      </p:sp>
      <p:sp>
        <p:nvSpPr>
          <p:cNvPr id="3" name="Text Placeholder 2"/>
          <p:cNvSpPr>
            <a:spLocks noGrp="1"/>
          </p:cNvSpPr>
          <p:nvPr>
            <p:ph type="body" idx="1"/>
          </p:nvPr>
        </p:nvSpPr>
        <p:spPr/>
        <p:txBody>
          <a:bodyPr/>
          <a:lstStyle/>
          <a:p>
            <a:r>
              <a:rPr lang="en-US" dirty="0">
                <a:solidFill>
                  <a:schemeClr val="bg1"/>
                </a:solidFill>
              </a:rPr>
              <a:t>10 minutes</a:t>
            </a:r>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88845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Networking &amp; Breakout Group Discussions</a:t>
            </a:r>
            <a:endParaRPr lang="en-US" dirty="0"/>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108846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&amp; Breakout Group Discussion Q’s</a:t>
            </a:r>
          </a:p>
        </p:txBody>
      </p:sp>
      <p:sp>
        <p:nvSpPr>
          <p:cNvPr id="3" name="Content Placeholder 2"/>
          <p:cNvSpPr>
            <a:spLocks noGrp="1"/>
          </p:cNvSpPr>
          <p:nvPr>
            <p:ph idx="1"/>
          </p:nvPr>
        </p:nvSpPr>
        <p:spPr>
          <a:xfrm>
            <a:off x="838200" y="1825625"/>
            <a:ext cx="10265229" cy="4351338"/>
          </a:xfrm>
        </p:spPr>
        <p:txBody>
          <a:bodyPr>
            <a:normAutofit/>
          </a:bodyPr>
          <a:lstStyle/>
          <a:p>
            <a:r>
              <a:rPr lang="en-US" dirty="0"/>
              <a:t>Introductions of each group member (Name, Company, Role, Years Experience, Favorite Dessert, etc.)</a:t>
            </a:r>
          </a:p>
          <a:p>
            <a:r>
              <a:rPr lang="en-US" dirty="0"/>
              <a:t>What is your biggest takeaway from today’s topic?</a:t>
            </a:r>
          </a:p>
          <a:p>
            <a:r>
              <a:rPr lang="en-US" dirty="0"/>
              <a:t>What is something you learned or would like to learn more because of today’s topic?</a:t>
            </a:r>
          </a:p>
          <a:p>
            <a:r>
              <a:rPr lang="en-US" dirty="0"/>
              <a:t>What is your experience with today’s topic?</a:t>
            </a:r>
          </a:p>
          <a:p>
            <a:r>
              <a:rPr lang="en-US" dirty="0"/>
              <a:t>What is your biggest problem that you are facing in your organization when it comes to data management?</a:t>
            </a:r>
          </a:p>
          <a:p>
            <a:pPr lvl="1"/>
            <a:r>
              <a:rPr lang="en-US" dirty="0"/>
              <a:t>Could today’s topic help with this issue?</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138966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Closing Comments/Raffle</a:t>
            </a:r>
            <a:endParaRPr lang="en-US" dirty="0"/>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350689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Thank You!</a:t>
            </a:r>
            <a:endParaRPr lang="en-US" dirty="0"/>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133482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Welcome/President’s Message</a:t>
            </a:r>
            <a:endParaRPr lang="en-US" dirty="0"/>
          </a:p>
        </p:txBody>
      </p:sp>
      <p:pic>
        <p:nvPicPr>
          <p:cNvPr id="9" name="Picture 6">
            <a:extLst>
              <a:ext uri="{FF2B5EF4-FFF2-40B4-BE49-F238E27FC236}">
                <a16:creationId xmlns:a16="http://schemas.microsoft.com/office/drawing/2014/main" id="{6514B13A-471C-5505-8028-6436B8344A8C}"/>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128458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DAMA Phoenix!</a:t>
            </a:r>
          </a:p>
        </p:txBody>
      </p:sp>
      <p:sp>
        <p:nvSpPr>
          <p:cNvPr id="3" name="Content Placeholder 2"/>
          <p:cNvSpPr>
            <a:spLocks noGrp="1"/>
          </p:cNvSpPr>
          <p:nvPr>
            <p:ph idx="1"/>
          </p:nvPr>
        </p:nvSpPr>
        <p:spPr/>
        <p:txBody>
          <a:bodyPr>
            <a:normAutofit lnSpcReduction="10000"/>
          </a:bodyPr>
          <a:lstStyle/>
          <a:p>
            <a:r>
              <a:rPr lang="en-US" dirty="0"/>
              <a:t>Returning Past Members</a:t>
            </a:r>
          </a:p>
          <a:p>
            <a:r>
              <a:rPr lang="en-US" dirty="0"/>
              <a:t>First Time Guests</a:t>
            </a:r>
          </a:p>
          <a:p>
            <a:r>
              <a:rPr lang="en-US" dirty="0"/>
              <a:t>2024 Individual Members</a:t>
            </a:r>
          </a:p>
          <a:p>
            <a:r>
              <a:rPr lang="en-US" dirty="0"/>
              <a:t>2024 Corporate Members</a:t>
            </a:r>
          </a:p>
          <a:p>
            <a:pPr lvl="1"/>
            <a:r>
              <a:rPr lang="en-US" dirty="0"/>
              <a:t>American Express</a:t>
            </a:r>
          </a:p>
          <a:p>
            <a:pPr lvl="1"/>
            <a:r>
              <a:rPr lang="en-US" dirty="0"/>
              <a:t>Arizona State University</a:t>
            </a:r>
          </a:p>
          <a:p>
            <a:pPr lvl="1"/>
            <a:r>
              <a:rPr lang="en-US" dirty="0"/>
              <a:t>Central Arizona Project</a:t>
            </a:r>
          </a:p>
          <a:p>
            <a:pPr lvl="1"/>
            <a:r>
              <a:rPr lang="en-US" dirty="0"/>
              <a:t>Salt River Project</a:t>
            </a:r>
          </a:p>
          <a:p>
            <a:pPr lvl="1"/>
            <a:r>
              <a:rPr lang="en-US" dirty="0"/>
              <a:t>State of Arizona</a:t>
            </a:r>
          </a:p>
          <a:p>
            <a:pPr lvl="1"/>
            <a:r>
              <a:rPr lang="en-US" dirty="0"/>
              <a:t>Town of Gilbert</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Tree>
    <p:extLst>
      <p:ext uri="{BB962C8B-B14F-4D97-AF65-F5344CB8AC3E}">
        <p14:creationId xmlns:p14="http://schemas.microsoft.com/office/powerpoint/2010/main" val="254937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Host Site &amp; Future Sponsors!</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0" y="1825625"/>
            <a:ext cx="8706394" cy="4351338"/>
          </a:xfrm>
        </p:spPr>
        <p:txBody>
          <a:bodyPr>
            <a:normAutofit/>
          </a:bodyPr>
          <a:lstStyle/>
          <a:p>
            <a:r>
              <a:rPr lang="en-US" dirty="0"/>
              <a:t>Special Thank You to Today’s Host!</a:t>
            </a:r>
          </a:p>
          <a:p>
            <a:pPr lvl="1"/>
            <a:r>
              <a:rPr lang="en-US" dirty="0"/>
              <a:t>Housekeeping Items:</a:t>
            </a:r>
          </a:p>
          <a:p>
            <a:pPr lvl="2"/>
            <a:r>
              <a:rPr lang="en-US" dirty="0"/>
              <a:t>Restroom Locations</a:t>
            </a:r>
          </a:p>
          <a:p>
            <a:pPr lvl="2"/>
            <a:r>
              <a:rPr lang="en-US" dirty="0"/>
              <a:t>Wi-Fi</a:t>
            </a:r>
          </a:p>
          <a:p>
            <a:pPr lvl="1"/>
            <a:r>
              <a:rPr lang="en-US" dirty="0"/>
              <a:t>If your organization would be interested in </a:t>
            </a:r>
            <a:r>
              <a:rPr lang="en-US" b="1" dirty="0"/>
              <a:t>hosting</a:t>
            </a:r>
            <a:r>
              <a:rPr lang="en-US" dirty="0"/>
              <a:t>, please send an email to </a:t>
            </a:r>
            <a:r>
              <a:rPr lang="en-US" dirty="0">
                <a:hlinkClick r:id="rId3"/>
              </a:rPr>
              <a:t>finance@dama-phoenix.org</a:t>
            </a:r>
            <a:r>
              <a:rPr lang="en-US" dirty="0"/>
              <a:t> or contact </a:t>
            </a:r>
            <a:r>
              <a:rPr lang="en-US" b="1" dirty="0"/>
              <a:t>Jeremiah Willett</a:t>
            </a:r>
          </a:p>
          <a:p>
            <a:r>
              <a:rPr lang="en-US" dirty="0"/>
              <a:t>We are also looking for sponsors for our 2024 sessions!</a:t>
            </a:r>
          </a:p>
          <a:p>
            <a:pPr lvl="1"/>
            <a:r>
              <a:rPr lang="en-US" dirty="0"/>
              <a:t>If your organization would be interested in </a:t>
            </a:r>
            <a:r>
              <a:rPr lang="en-US" b="1" dirty="0"/>
              <a:t>sponsoring</a:t>
            </a:r>
            <a:r>
              <a:rPr lang="en-US" dirty="0"/>
              <a:t>, please send an email to </a:t>
            </a:r>
            <a:r>
              <a:rPr lang="en-US" dirty="0">
                <a:hlinkClick r:id="rId4"/>
              </a:rPr>
              <a:t>outreach@dama-phoenix.org</a:t>
            </a:r>
            <a:r>
              <a:rPr lang="en-US" dirty="0"/>
              <a:t> or contact </a:t>
            </a:r>
            <a:r>
              <a:rPr lang="en-US" b="1" dirty="0"/>
              <a:t>Sadie Hoberman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77073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Phoenix</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a:xfrm>
            <a:off x="838200" y="1825624"/>
            <a:ext cx="9281160" cy="4165873"/>
          </a:xfrm>
        </p:spPr>
        <p:txBody>
          <a:bodyPr>
            <a:normAutofit fontScale="85000" lnSpcReduction="20000"/>
          </a:bodyPr>
          <a:lstStyle/>
          <a:p>
            <a:r>
              <a:rPr lang="en-US" b="1" dirty="0"/>
              <a:t>DAMA Phoenix </a:t>
            </a:r>
            <a:r>
              <a:rPr lang="en-US" dirty="0"/>
              <a:t>is a non-profit, local chapter of data management professionals, operating as an </a:t>
            </a:r>
            <a:r>
              <a:rPr lang="en-US" i="1" dirty="0"/>
              <a:t>affiliate of DAMA International</a:t>
            </a:r>
          </a:p>
          <a:p>
            <a:r>
              <a:rPr lang="en-US" b="1" dirty="0"/>
              <a:t>Vision</a:t>
            </a:r>
            <a:r>
              <a:rPr lang="en-US" dirty="0"/>
              <a:t>: serve, promote, and bring together data management professionals who share the desire to optimize their corporate information resources to effectively meet the business objectives of their enterprise by:</a:t>
            </a:r>
          </a:p>
          <a:p>
            <a:pPr lvl="1"/>
            <a:r>
              <a:rPr lang="en-US" dirty="0"/>
              <a:t>Bringing together industry subject matter experts and local data management professionals throughout the year to </a:t>
            </a:r>
            <a:r>
              <a:rPr lang="en-US" b="1" dirty="0"/>
              <a:t>network</a:t>
            </a:r>
          </a:p>
          <a:p>
            <a:pPr lvl="1"/>
            <a:r>
              <a:rPr lang="en-US" dirty="0"/>
              <a:t>Providing elevated training and </a:t>
            </a:r>
            <a:r>
              <a:rPr lang="en-US" b="1" dirty="0"/>
              <a:t>certification</a:t>
            </a:r>
            <a:r>
              <a:rPr lang="en-US" dirty="0"/>
              <a:t> opportunities</a:t>
            </a:r>
          </a:p>
          <a:p>
            <a:pPr lvl="1"/>
            <a:r>
              <a:rPr lang="en-US" dirty="0"/>
              <a:t>Enabling the sharing of best practices, lessons learned, and the latest innovative ideas and </a:t>
            </a:r>
            <a:r>
              <a:rPr lang="en-US" b="1" dirty="0"/>
              <a:t>training</a:t>
            </a:r>
            <a:r>
              <a:rPr lang="en-US" dirty="0"/>
              <a:t> in the data management industry</a:t>
            </a:r>
          </a:p>
          <a:p>
            <a:r>
              <a:rPr lang="en-US" b="1" dirty="0"/>
              <a:t>Websites</a:t>
            </a:r>
          </a:p>
          <a:p>
            <a:pPr lvl="1"/>
            <a:r>
              <a:rPr lang="en-US" dirty="0">
                <a:hlinkClick r:id="rId3"/>
              </a:rPr>
              <a:t>https://dama-phoenix.org/</a:t>
            </a:r>
            <a:endParaRPr lang="en-US" dirty="0"/>
          </a:p>
          <a:p>
            <a:pPr lvl="1"/>
            <a:r>
              <a:rPr lang="en-US" dirty="0">
                <a:hlinkClick r:id="rId4"/>
              </a:rPr>
              <a:t>https://www.linkedin.com/groups/DAMA-PHOENIX</a:t>
            </a:r>
            <a:endParaRPr lang="en-US" dirty="0"/>
          </a:p>
        </p:txBody>
      </p:sp>
    </p:spTree>
    <p:extLst>
      <p:ext uri="{BB962C8B-B14F-4D97-AF65-F5344CB8AC3E}">
        <p14:creationId xmlns:p14="http://schemas.microsoft.com/office/powerpoint/2010/main" val="200618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Phoenix Membership Information</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sp>
        <p:nvSpPr>
          <p:cNvPr id="3" name="Content Placeholder 2"/>
          <p:cNvSpPr>
            <a:spLocks noGrp="1"/>
          </p:cNvSpPr>
          <p:nvPr>
            <p:ph idx="1"/>
          </p:nvPr>
        </p:nvSpPr>
        <p:spPr/>
        <p:txBody>
          <a:bodyPr>
            <a:normAutofit fontScale="92500" lnSpcReduction="20000"/>
          </a:bodyPr>
          <a:lstStyle/>
          <a:p>
            <a:r>
              <a:rPr lang="en-US" dirty="0"/>
              <a:t>If you are interested in becoming an Individual or Corporate Member:</a:t>
            </a:r>
          </a:p>
          <a:p>
            <a:pPr lvl="1"/>
            <a:r>
              <a:rPr lang="en-US" dirty="0"/>
              <a:t>See our Membership page:</a:t>
            </a:r>
          </a:p>
          <a:p>
            <a:pPr lvl="2"/>
            <a:r>
              <a:rPr lang="en-US" dirty="0">
                <a:hlinkClick r:id="rId3"/>
              </a:rPr>
              <a:t>https://dama-phoenix.org/membership</a:t>
            </a:r>
            <a:endParaRPr lang="en-US" dirty="0"/>
          </a:p>
          <a:p>
            <a:pPr lvl="1"/>
            <a:r>
              <a:rPr lang="en-US" dirty="0"/>
              <a:t>Or contact </a:t>
            </a:r>
            <a:r>
              <a:rPr lang="en-US" b="1" dirty="0"/>
              <a:t>Kathy Erickson</a:t>
            </a:r>
          </a:p>
          <a:p>
            <a:pPr lvl="2"/>
            <a:r>
              <a:rPr lang="en-US" dirty="0">
                <a:hlinkClick r:id="rId4"/>
              </a:rPr>
              <a:t>administration@dama-phoenix.org</a:t>
            </a:r>
            <a:endParaRPr lang="en-US" dirty="0"/>
          </a:p>
          <a:p>
            <a:r>
              <a:rPr lang="en-US" dirty="0"/>
              <a:t>First Time Attendance is </a:t>
            </a:r>
            <a:r>
              <a:rPr lang="en-US" b="1" dirty="0"/>
              <a:t>Free</a:t>
            </a:r>
          </a:p>
          <a:p>
            <a:r>
              <a:rPr lang="en-US" dirty="0"/>
              <a:t>Calendar Year Annual Membership (Jan-Dec)</a:t>
            </a:r>
          </a:p>
          <a:p>
            <a:r>
              <a:rPr lang="en-US" dirty="0"/>
              <a:t>Annual Dues</a:t>
            </a:r>
          </a:p>
          <a:p>
            <a:pPr lvl="1"/>
            <a:r>
              <a:rPr lang="en-US" dirty="0"/>
              <a:t>Corporate Membership- $500</a:t>
            </a:r>
          </a:p>
          <a:p>
            <a:pPr lvl="1"/>
            <a:r>
              <a:rPr lang="en-US" dirty="0"/>
              <a:t>Individual Membership- $50</a:t>
            </a:r>
          </a:p>
          <a:p>
            <a:r>
              <a:rPr lang="en-US" dirty="0"/>
              <a:t>Join our mailing list to hear about upcoming events:</a:t>
            </a:r>
          </a:p>
          <a:p>
            <a:pPr lvl="1"/>
            <a:r>
              <a:rPr lang="en-US" dirty="0">
                <a:hlinkClick r:id="rId3"/>
              </a:rPr>
              <a:t>https://dama-phoenix.org/membership</a:t>
            </a:r>
            <a:endParaRPr lang="en-US" dirty="0"/>
          </a:p>
        </p:txBody>
      </p:sp>
    </p:spTree>
    <p:extLst>
      <p:ext uri="{BB962C8B-B14F-4D97-AF65-F5344CB8AC3E}">
        <p14:creationId xmlns:p14="http://schemas.microsoft.com/office/powerpoint/2010/main" val="325239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Phoenix Board 2024</a:t>
            </a:r>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graphicFrame>
        <p:nvGraphicFramePr>
          <p:cNvPr id="5" name="Content Placeholder 4">
            <a:extLst>
              <a:ext uri="{FF2B5EF4-FFF2-40B4-BE49-F238E27FC236}">
                <a16:creationId xmlns:a16="http://schemas.microsoft.com/office/drawing/2014/main" id="{786DBB4F-0ADD-A090-52AC-0F46F80C8860}"/>
              </a:ext>
            </a:extLst>
          </p:cNvPr>
          <p:cNvGraphicFramePr>
            <a:graphicFrameLocks noGrp="1"/>
          </p:cNvGraphicFramePr>
          <p:nvPr>
            <p:ph idx="1"/>
            <p:extLst>
              <p:ext uri="{D42A27DB-BD31-4B8C-83A1-F6EECF244321}">
                <p14:modId xmlns:p14="http://schemas.microsoft.com/office/powerpoint/2010/main" val="3895776147"/>
              </p:ext>
            </p:extLst>
          </p:nvPr>
        </p:nvGraphicFramePr>
        <p:xfrm>
          <a:off x="674149" y="1470134"/>
          <a:ext cx="10515597" cy="34086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93310444"/>
                    </a:ext>
                  </a:extLst>
                </a:gridCol>
                <a:gridCol w="3505199">
                  <a:extLst>
                    <a:ext uri="{9D8B030D-6E8A-4147-A177-3AD203B41FA5}">
                      <a16:colId xmlns:a16="http://schemas.microsoft.com/office/drawing/2014/main" val="3766428466"/>
                    </a:ext>
                  </a:extLst>
                </a:gridCol>
                <a:gridCol w="3505199">
                  <a:extLst>
                    <a:ext uri="{9D8B030D-6E8A-4147-A177-3AD203B41FA5}">
                      <a16:colId xmlns:a16="http://schemas.microsoft.com/office/drawing/2014/main" val="3681741288"/>
                    </a:ext>
                  </a:extLst>
                </a:gridCol>
              </a:tblGrid>
              <a:tr h="370840">
                <a:tc>
                  <a:txBody>
                    <a:bodyPr/>
                    <a:lstStyle/>
                    <a:p>
                      <a:r>
                        <a:rPr lang="en-US" dirty="0"/>
                        <a:t>Role</a:t>
                      </a:r>
                    </a:p>
                  </a:txBody>
                  <a:tcPr/>
                </a:tc>
                <a:tc>
                  <a:txBody>
                    <a:bodyPr/>
                    <a:lstStyle/>
                    <a:p>
                      <a:r>
                        <a:rPr lang="en-US" dirty="0"/>
                        <a:t>Board Member</a:t>
                      </a:r>
                    </a:p>
                  </a:txBody>
                  <a:tcPr/>
                </a:tc>
                <a:tc>
                  <a:txBody>
                    <a:bodyPr/>
                    <a:lstStyle/>
                    <a:p>
                      <a:r>
                        <a:rPr lang="en-US" dirty="0"/>
                        <a:t>Email</a:t>
                      </a:r>
                    </a:p>
                  </a:txBody>
                  <a:tcPr/>
                </a:tc>
                <a:extLst>
                  <a:ext uri="{0D108BD9-81ED-4DB2-BD59-A6C34878D82A}">
                    <a16:rowId xmlns:a16="http://schemas.microsoft.com/office/drawing/2014/main" val="1215319099"/>
                  </a:ext>
                </a:extLst>
              </a:tr>
              <a:tr h="370840">
                <a:tc>
                  <a:txBody>
                    <a:bodyPr/>
                    <a:lstStyle/>
                    <a:p>
                      <a:pPr>
                        <a:lnSpc>
                          <a:spcPct val="100000"/>
                        </a:lnSpc>
                        <a:buNone/>
                      </a:pPr>
                      <a:r>
                        <a:rPr lang="en-US" sz="1400" b="0" strike="noStrike" spc="-1" dirty="0">
                          <a:solidFill>
                            <a:schemeClr val="dk1"/>
                          </a:solidFill>
                          <a:latin typeface="+mn-lt"/>
                        </a:rPr>
                        <a:t>President</a:t>
                      </a:r>
                      <a:endParaRPr lang="en-US" sz="1400" b="0" strike="noStrike" spc="-1" dirty="0">
                        <a:solidFill>
                          <a:srgbClr val="000000"/>
                        </a:solidFill>
                        <a:latin typeface="+mn-lt"/>
                      </a:endParaRPr>
                    </a:p>
                  </a:txBody>
                  <a:tcPr/>
                </a:tc>
                <a:tc>
                  <a:txBody>
                    <a:bodyPr/>
                    <a:lstStyle/>
                    <a:p>
                      <a:r>
                        <a:rPr lang="en-US" sz="1400">
                          <a:latin typeface="+mn-lt"/>
                        </a:rPr>
                        <a:t>Deron Hook</a:t>
                      </a:r>
                      <a:endParaRPr lang="en-US" sz="1400" i="1" dirty="0">
                        <a:solidFill>
                          <a:schemeClr val="accent6">
                            <a:lumMod val="75000"/>
                          </a:schemeClr>
                        </a:solidFill>
                        <a:latin typeface="+mn-lt"/>
                      </a:endParaRPr>
                    </a:p>
                  </a:txBody>
                  <a:tcPr/>
                </a:tc>
                <a:tc>
                  <a:txBody>
                    <a:bodyPr/>
                    <a:lstStyle/>
                    <a:p>
                      <a:r>
                        <a:rPr lang="en-US" sz="1400" dirty="0">
                          <a:latin typeface="+mn-lt"/>
                          <a:hlinkClick r:id="rId3"/>
                        </a:rPr>
                        <a:t>president@dama-phoenix.org</a:t>
                      </a:r>
                      <a:r>
                        <a:rPr lang="en-US" sz="1400" dirty="0">
                          <a:latin typeface="+mn-lt"/>
                        </a:rPr>
                        <a:t> </a:t>
                      </a:r>
                    </a:p>
                  </a:txBody>
                  <a:tcPr/>
                </a:tc>
                <a:extLst>
                  <a:ext uri="{0D108BD9-81ED-4DB2-BD59-A6C34878D82A}">
                    <a16:rowId xmlns:a16="http://schemas.microsoft.com/office/drawing/2014/main" val="3584885296"/>
                  </a:ext>
                </a:extLst>
              </a:tr>
              <a:tr h="370840">
                <a:tc>
                  <a:txBody>
                    <a:bodyPr/>
                    <a:lstStyle/>
                    <a:p>
                      <a:pPr>
                        <a:lnSpc>
                          <a:spcPct val="100000"/>
                        </a:lnSpc>
                        <a:buNone/>
                      </a:pPr>
                      <a:r>
                        <a:rPr lang="en-US" sz="1400" b="0" strike="noStrike" spc="-1" dirty="0">
                          <a:solidFill>
                            <a:schemeClr val="dk1"/>
                          </a:solidFill>
                          <a:latin typeface="+mn-lt"/>
                        </a:rPr>
                        <a:t>VP, Administration / Member Services</a:t>
                      </a:r>
                      <a:endParaRPr lang="en-US" sz="1400" b="0" strike="noStrike" spc="-1" dirty="0">
                        <a:solidFill>
                          <a:srgbClr val="000000"/>
                        </a:solidFill>
                        <a:latin typeface="+mn-lt"/>
                      </a:endParaRPr>
                    </a:p>
                  </a:txBody>
                  <a:tcPr/>
                </a:tc>
                <a:tc>
                  <a:txBody>
                    <a:bodyPr/>
                    <a:lstStyle/>
                    <a:p>
                      <a:pPr>
                        <a:lnSpc>
                          <a:spcPct val="100000"/>
                        </a:lnSpc>
                        <a:buNone/>
                      </a:pPr>
                      <a:r>
                        <a:rPr lang="en-US" sz="1400" b="0" strike="noStrike" spc="-1" dirty="0">
                          <a:solidFill>
                            <a:schemeClr val="dk1"/>
                          </a:solidFill>
                          <a:latin typeface="+mn-lt"/>
                        </a:rPr>
                        <a:t>Kathy Erickson, </a:t>
                      </a:r>
                      <a:r>
                        <a:rPr lang="en-US" sz="1400" b="0" i="1" strike="noStrike" spc="-1" dirty="0">
                          <a:solidFill>
                            <a:schemeClr val="dk1"/>
                          </a:solidFill>
                          <a:latin typeface="+mn-lt"/>
                        </a:rPr>
                        <a:t>Wells Fargo</a:t>
                      </a:r>
                    </a:p>
                    <a:p>
                      <a:pPr>
                        <a:lnSpc>
                          <a:spcPct val="100000"/>
                        </a:lnSpc>
                        <a:buNone/>
                      </a:pPr>
                      <a:r>
                        <a:rPr lang="en-US" sz="1400" b="0" i="0" strike="noStrike" spc="-1" dirty="0">
                          <a:solidFill>
                            <a:schemeClr val="dk1"/>
                          </a:solidFill>
                          <a:latin typeface="+mn-lt"/>
                        </a:rPr>
                        <a:t>Sam Gladd, </a:t>
                      </a:r>
                      <a:r>
                        <a:rPr lang="en-US" sz="1400" b="0" i="1" strike="noStrike" spc="-1" dirty="0">
                          <a:solidFill>
                            <a:schemeClr val="dk1"/>
                          </a:solidFill>
                          <a:latin typeface="+mn-lt"/>
                        </a:rPr>
                        <a:t>TEK Systems</a:t>
                      </a:r>
                      <a:endParaRPr lang="en-US" sz="1400" b="0" i="1" strike="noStrike" spc="-1" dirty="0">
                        <a:solidFill>
                          <a:srgbClr val="000000"/>
                        </a:solidFill>
                        <a:latin typeface="+mn-lt"/>
                      </a:endParaRPr>
                    </a:p>
                  </a:txBody>
                  <a:tcPr/>
                </a:tc>
                <a:tc>
                  <a:txBody>
                    <a:bodyPr/>
                    <a:lstStyle/>
                    <a:p>
                      <a:r>
                        <a:rPr lang="en-US" sz="1400" dirty="0">
                          <a:latin typeface="+mn-lt"/>
                          <a:hlinkClick r:id="rId3"/>
                        </a:rPr>
                        <a:t>administration@dama-phoenix.org</a:t>
                      </a:r>
                      <a:r>
                        <a:rPr lang="en-US" sz="1400" dirty="0">
                          <a:latin typeface="+mn-lt"/>
                        </a:rPr>
                        <a:t> </a:t>
                      </a:r>
                    </a:p>
                  </a:txBody>
                  <a:tcPr/>
                </a:tc>
                <a:extLst>
                  <a:ext uri="{0D108BD9-81ED-4DB2-BD59-A6C34878D82A}">
                    <a16:rowId xmlns:a16="http://schemas.microsoft.com/office/drawing/2014/main" val="3518238810"/>
                  </a:ext>
                </a:extLst>
              </a:tr>
              <a:tr h="370840">
                <a:tc>
                  <a:txBody>
                    <a:bodyPr/>
                    <a:lstStyle/>
                    <a:p>
                      <a:pPr>
                        <a:lnSpc>
                          <a:spcPct val="100000"/>
                        </a:lnSpc>
                        <a:buNone/>
                      </a:pPr>
                      <a:r>
                        <a:rPr lang="en-US" sz="1400" b="0" strike="noStrike" spc="-1" dirty="0">
                          <a:solidFill>
                            <a:schemeClr val="dk1"/>
                          </a:solidFill>
                          <a:latin typeface="+mn-lt"/>
                        </a:rPr>
                        <a:t>VP, Programs</a:t>
                      </a:r>
                      <a:endParaRPr lang="en-US" sz="1400" b="0" strike="noStrike" spc="-1" dirty="0">
                        <a:solidFill>
                          <a:srgbClr val="000000"/>
                        </a:solidFill>
                        <a:latin typeface="+mn-lt"/>
                      </a:endParaRPr>
                    </a:p>
                  </a:txBody>
                  <a:tcPr/>
                </a:tc>
                <a:tc>
                  <a:txBody>
                    <a:bodyPr/>
                    <a:lstStyle/>
                    <a:p>
                      <a:pPr>
                        <a:lnSpc>
                          <a:spcPct val="100000"/>
                        </a:lnSpc>
                        <a:buNone/>
                      </a:pPr>
                      <a:r>
                        <a:rPr lang="en-US" sz="1400" b="0" strike="noStrike" spc="-1" dirty="0">
                          <a:solidFill>
                            <a:schemeClr val="dk1"/>
                          </a:solidFill>
                          <a:latin typeface="+mn-lt"/>
                        </a:rPr>
                        <a:t>Pete Stiglich, </a:t>
                      </a:r>
                      <a:r>
                        <a:rPr lang="en-US" sz="1400" b="0" i="1" strike="noStrike" spc="-1" dirty="0">
                          <a:solidFill>
                            <a:schemeClr val="dk1"/>
                          </a:solidFill>
                          <a:latin typeface="+mn-lt"/>
                        </a:rPr>
                        <a:t>Data Principles</a:t>
                      </a:r>
                    </a:p>
                    <a:p>
                      <a:pPr>
                        <a:lnSpc>
                          <a:spcPct val="100000"/>
                        </a:lnSpc>
                        <a:buNone/>
                      </a:pPr>
                      <a:r>
                        <a:rPr lang="en-US" sz="1400" b="0" i="0" strike="noStrike" spc="-1" dirty="0">
                          <a:solidFill>
                            <a:schemeClr val="dk1"/>
                          </a:solidFill>
                          <a:latin typeface="+mn-lt"/>
                        </a:rPr>
                        <a:t>Aakriti Agrawal</a:t>
                      </a:r>
                      <a:endParaRPr lang="en-US" sz="1400" b="0" i="0" strike="noStrike" spc="-1" dirty="0">
                        <a:solidFill>
                          <a:srgbClr val="000000"/>
                        </a:solidFill>
                        <a:latin typeface="+mn-lt"/>
                      </a:endParaRPr>
                    </a:p>
                  </a:txBody>
                  <a:tcPr/>
                </a:tc>
                <a:tc>
                  <a:txBody>
                    <a:bodyPr/>
                    <a:lstStyle/>
                    <a:p>
                      <a:r>
                        <a:rPr lang="en-US" sz="1400" dirty="0">
                          <a:latin typeface="+mn-lt"/>
                          <a:hlinkClick r:id="rId3"/>
                        </a:rPr>
                        <a:t>programs@dama-phoenix.org</a:t>
                      </a:r>
                      <a:r>
                        <a:rPr lang="en-US" sz="1400" dirty="0">
                          <a:latin typeface="+mn-lt"/>
                        </a:rPr>
                        <a:t> </a:t>
                      </a:r>
                    </a:p>
                  </a:txBody>
                  <a:tcPr/>
                </a:tc>
                <a:extLst>
                  <a:ext uri="{0D108BD9-81ED-4DB2-BD59-A6C34878D82A}">
                    <a16:rowId xmlns:a16="http://schemas.microsoft.com/office/drawing/2014/main" val="656460181"/>
                  </a:ext>
                </a:extLst>
              </a:tr>
              <a:tr h="370840">
                <a:tc>
                  <a:txBody>
                    <a:bodyPr/>
                    <a:lstStyle/>
                    <a:p>
                      <a:pPr>
                        <a:lnSpc>
                          <a:spcPct val="100000"/>
                        </a:lnSpc>
                        <a:buNone/>
                      </a:pPr>
                      <a:r>
                        <a:rPr lang="en-US" sz="1400" b="0" strike="noStrike" spc="-1" dirty="0">
                          <a:solidFill>
                            <a:schemeClr val="dk1"/>
                          </a:solidFill>
                          <a:latin typeface="+mn-lt"/>
                        </a:rPr>
                        <a:t>VP, Logistics / Financial Services</a:t>
                      </a:r>
                      <a:endParaRPr lang="en-US" sz="1400" b="0" strike="noStrike" spc="-1"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strike="noStrike" spc="-1" dirty="0">
                          <a:solidFill>
                            <a:schemeClr val="dk1"/>
                          </a:solidFill>
                          <a:latin typeface="+mn-lt"/>
                        </a:rPr>
                        <a:t>Jeremiah Willett, </a:t>
                      </a:r>
                      <a:r>
                        <a:rPr lang="en-US" sz="1400" b="0" i="1" strike="noStrike" spc="-1" dirty="0">
                          <a:solidFill>
                            <a:schemeClr val="dk1"/>
                          </a:solidFill>
                          <a:latin typeface="+mn-lt"/>
                        </a:rPr>
                        <a:t>Data Principles</a:t>
                      </a:r>
                      <a:endParaRPr lang="en-US" sz="1400" b="0" strike="noStrike" spc="-1" dirty="0">
                        <a:solidFill>
                          <a:schemeClr val="dk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strike="noStrike" spc="-1" dirty="0">
                          <a:solidFill>
                            <a:schemeClr val="dk1"/>
                          </a:solidFill>
                          <a:latin typeface="+mn-lt"/>
                        </a:rPr>
                        <a:t>Judy Rounds, </a:t>
                      </a:r>
                      <a:r>
                        <a:rPr lang="en-US" sz="1400" b="0" i="1" strike="noStrike" spc="-1" dirty="0">
                          <a:solidFill>
                            <a:schemeClr val="dk1"/>
                          </a:solidFill>
                          <a:latin typeface="+mn-lt"/>
                        </a:rPr>
                        <a:t>Nationwide E&amp;S Specialty</a:t>
                      </a:r>
                      <a:endParaRPr lang="en-US" sz="1400" b="0" strike="noStrike" spc="-1" dirty="0">
                        <a:solidFill>
                          <a:schemeClr val="dk1"/>
                        </a:solidFill>
                        <a:latin typeface="+mn-lt"/>
                      </a:endParaRPr>
                    </a:p>
                  </a:txBody>
                  <a:tcPr/>
                </a:tc>
                <a:tc>
                  <a:txBody>
                    <a:bodyPr/>
                    <a:lstStyle/>
                    <a:p>
                      <a:r>
                        <a:rPr lang="en-US" sz="1400" dirty="0">
                          <a:latin typeface="+mn-lt"/>
                          <a:hlinkClick r:id="rId3"/>
                        </a:rPr>
                        <a:t>finance@dama-phoenix.org</a:t>
                      </a:r>
                      <a:r>
                        <a:rPr lang="en-US" sz="1400" dirty="0">
                          <a:latin typeface="+mn-lt"/>
                        </a:rPr>
                        <a:t> </a:t>
                      </a:r>
                    </a:p>
                  </a:txBody>
                  <a:tcPr/>
                </a:tc>
                <a:extLst>
                  <a:ext uri="{0D108BD9-81ED-4DB2-BD59-A6C34878D82A}">
                    <a16:rowId xmlns:a16="http://schemas.microsoft.com/office/drawing/2014/main" val="232704695"/>
                  </a:ext>
                </a:extLst>
              </a:tr>
              <a:tr h="370840">
                <a:tc>
                  <a:txBody>
                    <a:bodyPr/>
                    <a:lstStyle/>
                    <a:p>
                      <a:pPr>
                        <a:lnSpc>
                          <a:spcPct val="100000"/>
                        </a:lnSpc>
                        <a:buNone/>
                      </a:pPr>
                      <a:r>
                        <a:rPr lang="en-US" sz="1400" b="0" strike="noStrike" spc="-1" dirty="0">
                          <a:solidFill>
                            <a:schemeClr val="dk1"/>
                          </a:solidFill>
                          <a:latin typeface="+mn-lt"/>
                        </a:rPr>
                        <a:t>VP, Outreach</a:t>
                      </a:r>
                      <a:endParaRPr lang="en-US" sz="1400" b="0" strike="noStrike" spc="-1" dirty="0">
                        <a:solidFill>
                          <a:srgbClr val="000000"/>
                        </a:solidFill>
                        <a:latin typeface="+mn-lt"/>
                      </a:endParaRPr>
                    </a:p>
                  </a:txBody>
                  <a:tcPr/>
                </a:tc>
                <a:tc>
                  <a:txBody>
                    <a:bodyPr/>
                    <a:lstStyle/>
                    <a:p>
                      <a:pPr>
                        <a:lnSpc>
                          <a:spcPct val="100000"/>
                        </a:lnSpc>
                        <a:buNone/>
                      </a:pPr>
                      <a:r>
                        <a:rPr lang="en-US" sz="1400" b="0" strike="noStrike" spc="-1" dirty="0">
                          <a:solidFill>
                            <a:schemeClr val="dk1"/>
                          </a:solidFill>
                          <a:latin typeface="+mn-lt"/>
                        </a:rPr>
                        <a:t>Sadie Hoberman, </a:t>
                      </a:r>
                      <a:r>
                        <a:rPr lang="en-US" sz="1400" b="0" i="1" strike="noStrike" spc="-1" dirty="0">
                          <a:solidFill>
                            <a:schemeClr val="dk1"/>
                          </a:solidFill>
                          <a:latin typeface="+mn-lt"/>
                        </a:rPr>
                        <a:t>ASU</a:t>
                      </a:r>
                      <a:endParaRPr lang="en-US" sz="1400" b="0" strike="noStrike" spc="-1" dirty="0">
                        <a:solidFill>
                          <a:srgbClr val="000000"/>
                        </a:solidFill>
                        <a:latin typeface="+mn-lt"/>
                      </a:endParaRPr>
                    </a:p>
                  </a:txBody>
                  <a:tcPr/>
                </a:tc>
                <a:tc>
                  <a:txBody>
                    <a:bodyPr/>
                    <a:lstStyle/>
                    <a:p>
                      <a:r>
                        <a:rPr lang="en-US" sz="1400" dirty="0">
                          <a:latin typeface="+mn-lt"/>
                          <a:hlinkClick r:id="rId3"/>
                        </a:rPr>
                        <a:t>outreach@dama-phoenix.org</a:t>
                      </a:r>
                      <a:r>
                        <a:rPr lang="en-US" sz="1400" dirty="0">
                          <a:latin typeface="+mn-lt"/>
                        </a:rPr>
                        <a:t> </a:t>
                      </a:r>
                    </a:p>
                  </a:txBody>
                  <a:tcPr/>
                </a:tc>
                <a:extLst>
                  <a:ext uri="{0D108BD9-81ED-4DB2-BD59-A6C34878D82A}">
                    <a16:rowId xmlns:a16="http://schemas.microsoft.com/office/drawing/2014/main" val="4266268419"/>
                  </a:ext>
                </a:extLst>
              </a:tr>
              <a:tr h="370840">
                <a:tc>
                  <a:txBody>
                    <a:bodyPr/>
                    <a:lstStyle/>
                    <a:p>
                      <a:pPr>
                        <a:lnSpc>
                          <a:spcPct val="100000"/>
                        </a:lnSpc>
                        <a:buNone/>
                      </a:pPr>
                      <a:r>
                        <a:rPr lang="en-US" sz="1400" b="0" strike="noStrike" spc="-1" dirty="0">
                          <a:solidFill>
                            <a:schemeClr val="dk1"/>
                          </a:solidFill>
                          <a:latin typeface="+mn-lt"/>
                        </a:rPr>
                        <a:t>VP, Messaging</a:t>
                      </a:r>
                      <a:endParaRPr lang="en-US" sz="1400" b="0" strike="noStrike" spc="-1" dirty="0">
                        <a:solidFill>
                          <a:srgbClr val="000000"/>
                        </a:solidFill>
                        <a:latin typeface="+mn-lt"/>
                      </a:endParaRPr>
                    </a:p>
                  </a:txBody>
                  <a:tcPr/>
                </a:tc>
                <a:tc>
                  <a:txBody>
                    <a:bodyPr/>
                    <a:lstStyle/>
                    <a:p>
                      <a:pPr>
                        <a:lnSpc>
                          <a:spcPct val="100000"/>
                        </a:lnSpc>
                        <a:buNone/>
                      </a:pPr>
                      <a:r>
                        <a:rPr lang="en-US" sz="1400" b="0" strike="noStrike" spc="-1" dirty="0">
                          <a:solidFill>
                            <a:schemeClr val="dk1"/>
                          </a:solidFill>
                          <a:latin typeface="+mn-lt"/>
                        </a:rPr>
                        <a:t>Senh Luu</a:t>
                      </a:r>
                      <a:endParaRPr lang="en-US" sz="1400" b="0" strike="noStrike" spc="-1" dirty="0">
                        <a:solidFill>
                          <a:srgbClr val="000000"/>
                        </a:solidFill>
                        <a:latin typeface="+mn-lt"/>
                      </a:endParaRPr>
                    </a:p>
                  </a:txBody>
                  <a:tcPr/>
                </a:tc>
                <a:tc>
                  <a:txBody>
                    <a:bodyPr/>
                    <a:lstStyle/>
                    <a:p>
                      <a:r>
                        <a:rPr lang="en-US" sz="1400" dirty="0">
                          <a:latin typeface="+mn-lt"/>
                          <a:hlinkClick r:id="rId3"/>
                        </a:rPr>
                        <a:t>messaging@dama-phoenix.org</a:t>
                      </a:r>
                      <a:r>
                        <a:rPr lang="en-US" sz="1400" dirty="0">
                          <a:latin typeface="+mn-lt"/>
                        </a:rPr>
                        <a:t> </a:t>
                      </a:r>
                    </a:p>
                  </a:txBody>
                  <a:tcPr/>
                </a:tc>
                <a:extLst>
                  <a:ext uri="{0D108BD9-81ED-4DB2-BD59-A6C34878D82A}">
                    <a16:rowId xmlns:a16="http://schemas.microsoft.com/office/drawing/2014/main" val="200380235"/>
                  </a:ext>
                </a:extLst>
              </a:tr>
              <a:tr h="370840">
                <a:tc>
                  <a:txBody>
                    <a:bodyPr/>
                    <a:lstStyle/>
                    <a:p>
                      <a:pPr>
                        <a:lnSpc>
                          <a:spcPct val="100000"/>
                        </a:lnSpc>
                        <a:buNone/>
                      </a:pPr>
                      <a:r>
                        <a:rPr lang="en-US" sz="1400" b="0" strike="noStrike" spc="-1" dirty="0">
                          <a:solidFill>
                            <a:schemeClr val="dk1"/>
                          </a:solidFill>
                          <a:latin typeface="+mn-lt"/>
                        </a:rPr>
                        <a:t>Past President</a:t>
                      </a:r>
                      <a:endParaRPr lang="en-US" sz="1400" b="0" strike="noStrike" spc="-1" dirty="0">
                        <a:solidFill>
                          <a:srgbClr val="000000"/>
                        </a:solidFill>
                        <a:latin typeface="+mn-lt"/>
                      </a:endParaRPr>
                    </a:p>
                  </a:txBody>
                  <a:tcPr/>
                </a:tc>
                <a:tc>
                  <a:txBody>
                    <a:bodyPr/>
                    <a:lstStyle/>
                    <a:p>
                      <a:pPr>
                        <a:lnSpc>
                          <a:spcPct val="100000"/>
                        </a:lnSpc>
                        <a:buNone/>
                      </a:pPr>
                      <a:r>
                        <a:rPr lang="en-US" sz="1400" b="0" strike="noStrike" spc="-1">
                          <a:solidFill>
                            <a:schemeClr val="dk1"/>
                          </a:solidFill>
                          <a:latin typeface="+mn-lt"/>
                        </a:rPr>
                        <a:t>Rafael</a:t>
                      </a:r>
                      <a:r>
                        <a:rPr lang="en-US" sz="1400" b="1" i="1" strike="noStrike" spc="-1">
                          <a:solidFill>
                            <a:schemeClr val="dk1"/>
                          </a:solidFill>
                          <a:latin typeface="+mn-lt"/>
                        </a:rPr>
                        <a:t> </a:t>
                      </a:r>
                      <a:r>
                        <a:rPr lang="en-US" sz="1400" b="0" strike="noStrike" spc="-1">
                          <a:solidFill>
                            <a:schemeClr val="dk1"/>
                          </a:solidFill>
                          <a:latin typeface="+mn-lt"/>
                        </a:rPr>
                        <a:t>Bustamante</a:t>
                      </a:r>
                      <a:endParaRPr lang="en-US" sz="1400" b="0" strike="noStrike" spc="-1" dirty="0">
                        <a:solidFill>
                          <a:srgbClr val="000000"/>
                        </a:solidFill>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2857579575"/>
                  </a:ext>
                </a:extLst>
              </a:tr>
            </a:tbl>
          </a:graphicData>
        </a:graphic>
      </p:graphicFrame>
      <p:sp>
        <p:nvSpPr>
          <p:cNvPr id="6" name="Content Placeholder 2">
            <a:extLst>
              <a:ext uri="{FF2B5EF4-FFF2-40B4-BE49-F238E27FC236}">
                <a16:creationId xmlns:a16="http://schemas.microsoft.com/office/drawing/2014/main" id="{C8D11C1B-C9FB-1C06-9190-BB38C3E167F6}"/>
              </a:ext>
            </a:extLst>
          </p:cNvPr>
          <p:cNvSpPr txBox="1">
            <a:spLocks/>
          </p:cNvSpPr>
          <p:nvPr/>
        </p:nvSpPr>
        <p:spPr>
          <a:xfrm>
            <a:off x="624683" y="5150224"/>
            <a:ext cx="8440940" cy="1129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interested in serving, please contact us!</a:t>
            </a:r>
          </a:p>
          <a:p>
            <a:pPr lvl="1"/>
            <a:endParaRPr lang="en-US" dirty="0"/>
          </a:p>
        </p:txBody>
      </p:sp>
    </p:spTree>
    <p:extLst>
      <p:ext uri="{BB962C8B-B14F-4D97-AF65-F5344CB8AC3E}">
        <p14:creationId xmlns:p14="http://schemas.microsoft.com/office/powerpoint/2010/main" val="46463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 Phoenix Board Elections</a:t>
            </a:r>
          </a:p>
        </p:txBody>
      </p:sp>
      <p:sp>
        <p:nvSpPr>
          <p:cNvPr id="3" name="Content Placeholder 2"/>
          <p:cNvSpPr>
            <a:spLocks noGrp="1"/>
          </p:cNvSpPr>
          <p:nvPr>
            <p:ph idx="1"/>
          </p:nvPr>
        </p:nvSpPr>
        <p:spPr/>
        <p:txBody>
          <a:bodyPr/>
          <a:lstStyle/>
          <a:p>
            <a:r>
              <a:rPr lang="en-US" dirty="0"/>
              <a:t>DAMA Phoenix Board of Director positions are up for re-election by the last fiscal quarter of every two years</a:t>
            </a:r>
          </a:p>
          <a:p>
            <a:pPr lvl="1"/>
            <a:r>
              <a:rPr lang="en-US" dirty="0"/>
              <a:t>Voting occurs if there is more than 1 interested candidate for the role</a:t>
            </a:r>
          </a:p>
          <a:p>
            <a:pPr lvl="1"/>
            <a:r>
              <a:rPr lang="en-US" dirty="0"/>
              <a:t>The positions are staggered as follows:</a:t>
            </a:r>
          </a:p>
          <a:p>
            <a:endParaRPr lang="en-US" dirty="0"/>
          </a:p>
        </p:txBody>
      </p:sp>
      <p:sp>
        <p:nvSpPr>
          <p:cNvPr id="4" name="Moon 8"/>
          <p:cNvSpPr/>
          <p:nvPr/>
        </p:nvSpPr>
        <p:spPr>
          <a:xfrm rot="14099375">
            <a:off x="2979195" y="191953"/>
            <a:ext cx="7521578" cy="12373495"/>
          </a:xfrm>
          <a:custGeom>
            <a:avLst/>
            <a:gdLst>
              <a:gd name="connsiteX0" fmla="*/ 3615719 w 3615719"/>
              <a:gd name="connsiteY0" fmla="*/ 5902199 h 5902199"/>
              <a:gd name="connsiteX1" fmla="*/ 0 w 3615719"/>
              <a:gd name="connsiteY1" fmla="*/ 2951099 h 5902199"/>
              <a:gd name="connsiteX2" fmla="*/ 3615719 w 3615719"/>
              <a:gd name="connsiteY2" fmla="*/ -1 h 5902199"/>
              <a:gd name="connsiteX3" fmla="*/ 3615718 w 3615719"/>
              <a:gd name="connsiteY3" fmla="*/ 5902198 h 5902199"/>
              <a:gd name="connsiteX4" fmla="*/ 3615719 w 3615719"/>
              <a:gd name="connsiteY4" fmla="*/ 5902199 h 5902199"/>
              <a:gd name="connsiteX0" fmla="*/ 2630098 w 2630098"/>
              <a:gd name="connsiteY0" fmla="*/ 5902200 h 5902200"/>
              <a:gd name="connsiteX1" fmla="*/ 0 w 2630098"/>
              <a:gd name="connsiteY1" fmla="*/ 3482229 h 5902200"/>
              <a:gd name="connsiteX2" fmla="*/ 2630098 w 2630098"/>
              <a:gd name="connsiteY2" fmla="*/ 0 h 5902200"/>
              <a:gd name="connsiteX3" fmla="*/ 2630097 w 2630098"/>
              <a:gd name="connsiteY3" fmla="*/ 5902199 h 5902200"/>
              <a:gd name="connsiteX4" fmla="*/ 2630098 w 2630098"/>
              <a:gd name="connsiteY4" fmla="*/ 5902200 h 5902200"/>
              <a:gd name="connsiteX0" fmla="*/ 2864234 w 2864234"/>
              <a:gd name="connsiteY0" fmla="*/ 5902200 h 5902200"/>
              <a:gd name="connsiteX1" fmla="*/ 0 w 2864234"/>
              <a:gd name="connsiteY1" fmla="*/ 3588589 h 5902200"/>
              <a:gd name="connsiteX2" fmla="*/ 2864234 w 2864234"/>
              <a:gd name="connsiteY2" fmla="*/ 0 h 5902200"/>
              <a:gd name="connsiteX3" fmla="*/ 2864233 w 2864234"/>
              <a:gd name="connsiteY3" fmla="*/ 5902199 h 5902200"/>
              <a:gd name="connsiteX4" fmla="*/ 2864234 w 2864234"/>
              <a:gd name="connsiteY4" fmla="*/ 5902200 h 5902200"/>
              <a:gd name="connsiteX0" fmla="*/ 2875297 w 2875297"/>
              <a:gd name="connsiteY0" fmla="*/ 5902200 h 5902200"/>
              <a:gd name="connsiteX1" fmla="*/ 11063 w 2875297"/>
              <a:gd name="connsiteY1" fmla="*/ 3588589 h 5902200"/>
              <a:gd name="connsiteX2" fmla="*/ 2875297 w 2875297"/>
              <a:gd name="connsiteY2" fmla="*/ 0 h 5902200"/>
              <a:gd name="connsiteX3" fmla="*/ 2875296 w 2875297"/>
              <a:gd name="connsiteY3" fmla="*/ 5902199 h 5902200"/>
              <a:gd name="connsiteX4" fmla="*/ 2875297 w 2875297"/>
              <a:gd name="connsiteY4" fmla="*/ 5902200 h 5902200"/>
              <a:gd name="connsiteX0" fmla="*/ 3281625 w 3281625"/>
              <a:gd name="connsiteY0" fmla="*/ 5902200 h 5902200"/>
              <a:gd name="connsiteX1" fmla="*/ 417391 w 3281625"/>
              <a:gd name="connsiteY1" fmla="*/ 3588589 h 5902200"/>
              <a:gd name="connsiteX2" fmla="*/ 3281625 w 3281625"/>
              <a:gd name="connsiteY2" fmla="*/ 0 h 5902200"/>
              <a:gd name="connsiteX3" fmla="*/ 3281624 w 3281625"/>
              <a:gd name="connsiteY3" fmla="*/ 5902199 h 5902200"/>
              <a:gd name="connsiteX4" fmla="*/ 3281625 w 3281625"/>
              <a:gd name="connsiteY4" fmla="*/ 5902200 h 5902200"/>
              <a:gd name="connsiteX0" fmla="*/ 2724789 w 2724789"/>
              <a:gd name="connsiteY0" fmla="*/ 5902200 h 5902200"/>
              <a:gd name="connsiteX1" fmla="*/ 508751 w 2724789"/>
              <a:gd name="connsiteY1" fmla="*/ 2549788 h 5902200"/>
              <a:gd name="connsiteX2" fmla="*/ 2724789 w 2724789"/>
              <a:gd name="connsiteY2" fmla="*/ 0 h 5902200"/>
              <a:gd name="connsiteX3" fmla="*/ 2724788 w 2724789"/>
              <a:gd name="connsiteY3" fmla="*/ 5902199 h 5902200"/>
              <a:gd name="connsiteX4" fmla="*/ 2724789 w 2724789"/>
              <a:gd name="connsiteY4" fmla="*/ 5902200 h 5902200"/>
              <a:gd name="connsiteX0" fmla="*/ 2909357 w 2909357"/>
              <a:gd name="connsiteY0" fmla="*/ 5902200 h 5902200"/>
              <a:gd name="connsiteX1" fmla="*/ 474115 w 2909357"/>
              <a:gd name="connsiteY1" fmla="*/ 2262614 h 5902200"/>
              <a:gd name="connsiteX2" fmla="*/ 2909357 w 2909357"/>
              <a:gd name="connsiteY2" fmla="*/ 0 h 5902200"/>
              <a:gd name="connsiteX3" fmla="*/ 2909356 w 2909357"/>
              <a:gd name="connsiteY3" fmla="*/ 5902199 h 5902200"/>
              <a:gd name="connsiteX4" fmla="*/ 2909357 w 2909357"/>
              <a:gd name="connsiteY4" fmla="*/ 5902200 h 5902200"/>
              <a:gd name="connsiteX0" fmla="*/ 2863151 w 2863151"/>
              <a:gd name="connsiteY0" fmla="*/ 5902200 h 5902200"/>
              <a:gd name="connsiteX1" fmla="*/ 427909 w 2863151"/>
              <a:gd name="connsiteY1" fmla="*/ 2262614 h 5902200"/>
              <a:gd name="connsiteX2" fmla="*/ 2863151 w 2863151"/>
              <a:gd name="connsiteY2" fmla="*/ 0 h 5902200"/>
              <a:gd name="connsiteX3" fmla="*/ 2863150 w 2863151"/>
              <a:gd name="connsiteY3" fmla="*/ 5902199 h 5902200"/>
              <a:gd name="connsiteX4" fmla="*/ 2863151 w 2863151"/>
              <a:gd name="connsiteY4" fmla="*/ 5902200 h 5902200"/>
              <a:gd name="connsiteX0" fmla="*/ 2656769 w 7078327"/>
              <a:gd name="connsiteY0" fmla="*/ 10548045 h 10548045"/>
              <a:gd name="connsiteX1" fmla="*/ 221527 w 7078327"/>
              <a:gd name="connsiteY1" fmla="*/ 6908459 h 10548045"/>
              <a:gd name="connsiteX2" fmla="*/ 7078327 w 7078327"/>
              <a:gd name="connsiteY2" fmla="*/ 0 h 10548045"/>
              <a:gd name="connsiteX3" fmla="*/ 2656768 w 7078327"/>
              <a:gd name="connsiteY3" fmla="*/ 10548044 h 10548045"/>
              <a:gd name="connsiteX4" fmla="*/ 2656769 w 7078327"/>
              <a:gd name="connsiteY4" fmla="*/ 10548045 h 10548045"/>
              <a:gd name="connsiteX0" fmla="*/ 2665275 w 7217962"/>
              <a:gd name="connsiteY0" fmla="*/ 11870868 h 11870868"/>
              <a:gd name="connsiteX1" fmla="*/ 230033 w 7217962"/>
              <a:gd name="connsiteY1" fmla="*/ 8231282 h 11870868"/>
              <a:gd name="connsiteX2" fmla="*/ 7217962 w 7217962"/>
              <a:gd name="connsiteY2" fmla="*/ 0 h 11870868"/>
              <a:gd name="connsiteX3" fmla="*/ 2665274 w 7217962"/>
              <a:gd name="connsiteY3" fmla="*/ 11870867 h 11870868"/>
              <a:gd name="connsiteX4" fmla="*/ 2665275 w 7217962"/>
              <a:gd name="connsiteY4" fmla="*/ 11870868 h 11870868"/>
              <a:gd name="connsiteX0" fmla="*/ 3710352 w 8263039"/>
              <a:gd name="connsiteY0" fmla="*/ 11870868 h 12257456"/>
              <a:gd name="connsiteX1" fmla="*/ 147129 w 8263039"/>
              <a:gd name="connsiteY1" fmla="*/ 11137390 h 12257456"/>
              <a:gd name="connsiteX2" fmla="*/ 8263039 w 8263039"/>
              <a:gd name="connsiteY2" fmla="*/ 0 h 12257456"/>
              <a:gd name="connsiteX3" fmla="*/ 3710351 w 8263039"/>
              <a:gd name="connsiteY3" fmla="*/ 11870867 h 12257456"/>
              <a:gd name="connsiteX4" fmla="*/ 3710352 w 8263039"/>
              <a:gd name="connsiteY4" fmla="*/ 11870868 h 12257456"/>
              <a:gd name="connsiteX0" fmla="*/ 3627910 w 8180597"/>
              <a:gd name="connsiteY0" fmla="*/ 11870868 h 11870868"/>
              <a:gd name="connsiteX1" fmla="*/ 64687 w 8180597"/>
              <a:gd name="connsiteY1" fmla="*/ 11137390 h 11870868"/>
              <a:gd name="connsiteX2" fmla="*/ 8180597 w 8180597"/>
              <a:gd name="connsiteY2" fmla="*/ 0 h 11870868"/>
              <a:gd name="connsiteX3" fmla="*/ 3627909 w 8180597"/>
              <a:gd name="connsiteY3" fmla="*/ 11870867 h 11870868"/>
              <a:gd name="connsiteX4" fmla="*/ 3627910 w 8180597"/>
              <a:gd name="connsiteY4" fmla="*/ 11870868 h 11870868"/>
              <a:gd name="connsiteX0" fmla="*/ 2571552 w 7124239"/>
              <a:gd name="connsiteY0" fmla="*/ 11870868 h 11870868"/>
              <a:gd name="connsiteX1" fmla="*/ 75335 w 7124239"/>
              <a:gd name="connsiteY1" fmla="*/ 10986316 h 11870868"/>
              <a:gd name="connsiteX2" fmla="*/ 7124239 w 7124239"/>
              <a:gd name="connsiteY2" fmla="*/ 0 h 11870868"/>
              <a:gd name="connsiteX3" fmla="*/ 2571551 w 7124239"/>
              <a:gd name="connsiteY3" fmla="*/ 11870867 h 11870868"/>
              <a:gd name="connsiteX4" fmla="*/ 2571552 w 7124239"/>
              <a:gd name="connsiteY4" fmla="*/ 11870868 h 11870868"/>
              <a:gd name="connsiteX0" fmla="*/ 2563391 w 7116078"/>
              <a:gd name="connsiteY0" fmla="*/ 11870868 h 11879070"/>
              <a:gd name="connsiteX1" fmla="*/ 67174 w 7116078"/>
              <a:gd name="connsiteY1" fmla="*/ 10986316 h 11879070"/>
              <a:gd name="connsiteX2" fmla="*/ 7116078 w 7116078"/>
              <a:gd name="connsiteY2" fmla="*/ 0 h 11879070"/>
              <a:gd name="connsiteX3" fmla="*/ 2563390 w 7116078"/>
              <a:gd name="connsiteY3" fmla="*/ 11870867 h 11879070"/>
              <a:gd name="connsiteX4" fmla="*/ 2563391 w 7116078"/>
              <a:gd name="connsiteY4" fmla="*/ 11870868 h 11879070"/>
              <a:gd name="connsiteX0" fmla="*/ 2847059 w 7399746"/>
              <a:gd name="connsiteY0" fmla="*/ 11870868 h 11870868"/>
              <a:gd name="connsiteX1" fmla="*/ 64294 w 7399746"/>
              <a:gd name="connsiteY1" fmla="*/ 10615069 h 11870868"/>
              <a:gd name="connsiteX2" fmla="*/ 7399746 w 7399746"/>
              <a:gd name="connsiteY2" fmla="*/ 0 h 11870868"/>
              <a:gd name="connsiteX3" fmla="*/ 2847058 w 7399746"/>
              <a:gd name="connsiteY3" fmla="*/ 11870867 h 11870868"/>
              <a:gd name="connsiteX4" fmla="*/ 2847059 w 7399746"/>
              <a:gd name="connsiteY4" fmla="*/ 11870868 h 11870868"/>
              <a:gd name="connsiteX0" fmla="*/ 2787887 w 7340574"/>
              <a:gd name="connsiteY0" fmla="*/ 11870868 h 11870868"/>
              <a:gd name="connsiteX1" fmla="*/ 5122 w 7340574"/>
              <a:gd name="connsiteY1" fmla="*/ 10615069 h 11870868"/>
              <a:gd name="connsiteX2" fmla="*/ 7340574 w 7340574"/>
              <a:gd name="connsiteY2" fmla="*/ 0 h 11870868"/>
              <a:gd name="connsiteX3" fmla="*/ 2787886 w 7340574"/>
              <a:gd name="connsiteY3" fmla="*/ 11870867 h 11870868"/>
              <a:gd name="connsiteX4" fmla="*/ 2787887 w 7340574"/>
              <a:gd name="connsiteY4" fmla="*/ 11870868 h 11870868"/>
              <a:gd name="connsiteX0" fmla="*/ 2885693 w 7438380"/>
              <a:gd name="connsiteY0" fmla="*/ 11870868 h 11870868"/>
              <a:gd name="connsiteX1" fmla="*/ 5034 w 7438380"/>
              <a:gd name="connsiteY1" fmla="*/ 9665131 h 11870868"/>
              <a:gd name="connsiteX2" fmla="*/ 7438380 w 7438380"/>
              <a:gd name="connsiteY2" fmla="*/ 0 h 11870868"/>
              <a:gd name="connsiteX3" fmla="*/ 2885692 w 7438380"/>
              <a:gd name="connsiteY3" fmla="*/ 11870867 h 11870868"/>
              <a:gd name="connsiteX4" fmla="*/ 2885693 w 7438380"/>
              <a:gd name="connsiteY4" fmla="*/ 11870868 h 11870868"/>
              <a:gd name="connsiteX0" fmla="*/ 3025318 w 7578005"/>
              <a:gd name="connsiteY0" fmla="*/ 11870868 h 11870868"/>
              <a:gd name="connsiteX1" fmla="*/ 144659 w 7578005"/>
              <a:gd name="connsiteY1" fmla="*/ 9665131 h 11870868"/>
              <a:gd name="connsiteX2" fmla="*/ 7578005 w 7578005"/>
              <a:gd name="connsiteY2" fmla="*/ 0 h 11870868"/>
              <a:gd name="connsiteX3" fmla="*/ 3025317 w 7578005"/>
              <a:gd name="connsiteY3" fmla="*/ 11870867 h 11870868"/>
              <a:gd name="connsiteX4" fmla="*/ 3025318 w 7578005"/>
              <a:gd name="connsiteY4" fmla="*/ 11870868 h 11870868"/>
              <a:gd name="connsiteX0" fmla="*/ 2713756 w 7266443"/>
              <a:gd name="connsiteY0" fmla="*/ 11870868 h 11870868"/>
              <a:gd name="connsiteX1" fmla="*/ 170459 w 7266443"/>
              <a:gd name="connsiteY1" fmla="*/ 8991678 h 11870868"/>
              <a:gd name="connsiteX2" fmla="*/ 7266443 w 7266443"/>
              <a:gd name="connsiteY2" fmla="*/ 0 h 11870868"/>
              <a:gd name="connsiteX3" fmla="*/ 2713755 w 7266443"/>
              <a:gd name="connsiteY3" fmla="*/ 11870867 h 11870868"/>
              <a:gd name="connsiteX4" fmla="*/ 2713756 w 7266443"/>
              <a:gd name="connsiteY4" fmla="*/ 11870868 h 11870868"/>
              <a:gd name="connsiteX0" fmla="*/ 3008998 w 7561685"/>
              <a:gd name="connsiteY0" fmla="*/ 11870868 h 11870868"/>
              <a:gd name="connsiteX1" fmla="*/ 145817 w 7561685"/>
              <a:gd name="connsiteY1" fmla="*/ 9656544 h 11870868"/>
              <a:gd name="connsiteX2" fmla="*/ 7561685 w 7561685"/>
              <a:gd name="connsiteY2" fmla="*/ 0 h 11870868"/>
              <a:gd name="connsiteX3" fmla="*/ 3008997 w 7561685"/>
              <a:gd name="connsiteY3" fmla="*/ 11870867 h 11870868"/>
              <a:gd name="connsiteX4" fmla="*/ 3008998 w 7561685"/>
              <a:gd name="connsiteY4" fmla="*/ 11870868 h 1187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685" h="11870868">
                <a:moveTo>
                  <a:pt x="3008998" y="11870868"/>
                </a:moveTo>
                <a:cubicBezTo>
                  <a:pt x="1012092" y="11870868"/>
                  <a:pt x="-484259" y="10660535"/>
                  <a:pt x="145817" y="9656544"/>
                </a:cubicBezTo>
                <a:cubicBezTo>
                  <a:pt x="775893" y="8652553"/>
                  <a:pt x="5564779" y="0"/>
                  <a:pt x="7561685" y="0"/>
                </a:cubicBezTo>
                <a:cubicBezTo>
                  <a:pt x="6144274" y="1797334"/>
                  <a:pt x="1591587" y="10073533"/>
                  <a:pt x="3008997" y="11870867"/>
                </a:cubicBezTo>
                <a:lnTo>
                  <a:pt x="3008998" y="11870868"/>
                </a:lnTo>
                <a:close/>
              </a:path>
            </a:pathLst>
          </a:cu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0" y="-104503"/>
            <a:ext cx="870857" cy="749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5946094" y="426989"/>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297" y="-209006"/>
            <a:ext cx="870857" cy="813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5913388" y="-7312027"/>
            <a:ext cx="870857" cy="137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a:extLst>
              <a:ext uri="{FF2B5EF4-FFF2-40B4-BE49-F238E27FC236}">
                <a16:creationId xmlns:a16="http://schemas.microsoft.com/office/drawing/2014/main" id="{1841E6FF-1D52-FDD5-7DB5-130A3E83BBF0}"/>
              </a:ext>
            </a:extLst>
          </p:cNvPr>
          <p:cNvPicPr/>
          <p:nvPr/>
        </p:nvPicPr>
        <p:blipFill>
          <a:blip r:embed="rId2"/>
          <a:srcRect l="9336" t="5769" r="27261"/>
          <a:stretch/>
        </p:blipFill>
        <p:spPr>
          <a:xfrm>
            <a:off x="10187492" y="4883972"/>
            <a:ext cx="2004508" cy="1974028"/>
          </a:xfrm>
          <a:prstGeom prst="rect">
            <a:avLst/>
          </a:prstGeom>
          <a:ln w="0">
            <a:noFill/>
          </a:ln>
        </p:spPr>
      </p:pic>
      <p:graphicFrame>
        <p:nvGraphicFramePr>
          <p:cNvPr id="5" name="Table 3">
            <a:extLst>
              <a:ext uri="{FF2B5EF4-FFF2-40B4-BE49-F238E27FC236}">
                <a16:creationId xmlns:a16="http://schemas.microsoft.com/office/drawing/2014/main" id="{B77A2071-142B-BCED-9CA0-0A3E71A9B166}"/>
              </a:ext>
            </a:extLst>
          </p:cNvPr>
          <p:cNvGraphicFramePr/>
          <p:nvPr>
            <p:extLst>
              <p:ext uri="{D42A27DB-BD31-4B8C-83A1-F6EECF244321}">
                <p14:modId xmlns:p14="http://schemas.microsoft.com/office/powerpoint/2010/main" val="685867443"/>
              </p:ext>
            </p:extLst>
          </p:nvPr>
        </p:nvGraphicFramePr>
        <p:xfrm>
          <a:off x="2098638" y="3606968"/>
          <a:ext cx="7086600" cy="1483200"/>
        </p:xfrm>
        <a:graphic>
          <a:graphicData uri="http://schemas.openxmlformats.org/drawingml/2006/table">
            <a:tbl>
              <a:tblPr/>
              <a:tblGrid>
                <a:gridCol w="3886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00">
                <a:tc>
                  <a:txBody>
                    <a:bodyPr/>
                    <a:lstStyle/>
                    <a:p>
                      <a:pPr>
                        <a:lnSpc>
                          <a:spcPct val="100000"/>
                        </a:lnSpc>
                        <a:buNone/>
                      </a:pPr>
                      <a:r>
                        <a:rPr lang="en-US" sz="1800" b="1" strike="noStrike" spc="-1" dirty="0">
                          <a:solidFill>
                            <a:schemeClr val="lt1"/>
                          </a:solidFill>
                          <a:latin typeface="+mn-lt"/>
                        </a:rPr>
                        <a:t>Even Years (Next will be 2026)</a:t>
                      </a:r>
                      <a:endParaRPr lang="en-US" sz="1800" b="0" strike="noStrike" spc="-1" dirty="0">
                        <a:solidFill>
                          <a:srgbClr val="000000"/>
                        </a:solidFill>
                        <a:latin typeface="+mn-lt"/>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lstStyle/>
                    <a:p>
                      <a:pPr>
                        <a:lnSpc>
                          <a:spcPct val="100000"/>
                        </a:lnSpc>
                        <a:buNone/>
                      </a:pPr>
                      <a:r>
                        <a:rPr lang="en-US" sz="1800" b="1" strike="noStrike" spc="-1" dirty="0">
                          <a:solidFill>
                            <a:schemeClr val="lt1"/>
                          </a:solidFill>
                          <a:latin typeface="+mn-lt"/>
                        </a:rPr>
                        <a:t>Odd Years (Q4 2025)</a:t>
                      </a:r>
                      <a:endParaRPr lang="en-US" sz="1800" b="0" strike="noStrike" spc="-1" dirty="0">
                        <a:solidFill>
                          <a:srgbClr val="000000"/>
                        </a:solidFill>
                        <a:latin typeface="+mn-lt"/>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buNone/>
                      </a:pPr>
                      <a:r>
                        <a:rPr lang="en-US" sz="1400" b="0" strike="noStrike" kern="1200" spc="-1" dirty="0">
                          <a:solidFill>
                            <a:schemeClr val="dk1"/>
                          </a:solidFill>
                          <a:latin typeface="+mn-lt"/>
                          <a:ea typeface="+mn-ea"/>
                          <a:cs typeface="+mn-cs"/>
                        </a:rPr>
                        <a:t>• Messaging</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tint val="40000"/>
                      </a:schemeClr>
                    </a:solidFill>
                  </a:tcPr>
                </a:tc>
                <a:tc>
                  <a:txBody>
                    <a:bodyPr/>
                    <a:lstStyle/>
                    <a:p>
                      <a:pPr>
                        <a:lnSpc>
                          <a:spcPct val="100000"/>
                        </a:lnSpc>
                        <a:buNone/>
                      </a:pPr>
                      <a:r>
                        <a:rPr lang="en-US" sz="1400" b="0" strike="noStrike" kern="1200" spc="-1" dirty="0">
                          <a:solidFill>
                            <a:schemeClr val="dk1"/>
                          </a:solidFill>
                          <a:latin typeface="+mn-lt"/>
                          <a:ea typeface="+mn-ea"/>
                          <a:cs typeface="+mn-cs"/>
                        </a:rPr>
                        <a:t>• President </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tint val="40000"/>
                      </a:schemeClr>
                    </a:solidFill>
                  </a:tcPr>
                </a:tc>
                <a:extLst>
                  <a:ext uri="{0D108BD9-81ED-4DB2-BD59-A6C34878D82A}">
                    <a16:rowId xmlns:a16="http://schemas.microsoft.com/office/drawing/2014/main" val="10001"/>
                  </a:ext>
                </a:extLst>
              </a:tr>
              <a:tr h="370800">
                <a:tc>
                  <a:txBody>
                    <a:bodyPr/>
                    <a:lstStyle/>
                    <a:p>
                      <a:pPr>
                        <a:lnSpc>
                          <a:spcPct val="100000"/>
                        </a:lnSpc>
                        <a:buNone/>
                        <a:tabLst>
                          <a:tab pos="0" algn="l"/>
                        </a:tabLst>
                      </a:pPr>
                      <a:r>
                        <a:rPr lang="en-US" sz="1400" b="0" strike="noStrike" kern="1200" spc="-1" dirty="0">
                          <a:solidFill>
                            <a:schemeClr val="dk1"/>
                          </a:solidFill>
                          <a:latin typeface="+mn-lt"/>
                          <a:ea typeface="+mn-ea"/>
                          <a:cs typeface="+mn-cs"/>
                        </a:rPr>
                        <a:t>• Programs</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tint val="20000"/>
                      </a:schemeClr>
                    </a:solidFill>
                  </a:tcPr>
                </a:tc>
                <a:tc>
                  <a:txBody>
                    <a:bodyPr/>
                    <a:lstStyle/>
                    <a:p>
                      <a:pPr>
                        <a:lnSpc>
                          <a:spcPct val="100000"/>
                        </a:lnSpc>
                        <a:buNone/>
                      </a:pPr>
                      <a:r>
                        <a:rPr lang="en-US" sz="1400" b="0" strike="noStrike" kern="1200" spc="-1" dirty="0">
                          <a:solidFill>
                            <a:schemeClr val="dk1"/>
                          </a:solidFill>
                          <a:latin typeface="+mn-lt"/>
                          <a:ea typeface="+mn-ea"/>
                          <a:cs typeface="+mn-cs"/>
                        </a:rPr>
                        <a:t>• Financial Services &amp; Logistics</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tint val="20000"/>
                      </a:schemeClr>
                    </a:solidFill>
                  </a:tcPr>
                </a:tc>
                <a:extLst>
                  <a:ext uri="{0D108BD9-81ED-4DB2-BD59-A6C34878D82A}">
                    <a16:rowId xmlns:a16="http://schemas.microsoft.com/office/drawing/2014/main" val="10002"/>
                  </a:ext>
                </a:extLst>
              </a:tr>
              <a:tr h="370800">
                <a:tc>
                  <a:txBody>
                    <a:bodyPr/>
                    <a:lstStyle/>
                    <a:p>
                      <a:pPr>
                        <a:lnSpc>
                          <a:spcPct val="100000"/>
                        </a:lnSpc>
                        <a:buNone/>
                      </a:pPr>
                      <a:r>
                        <a:rPr lang="en-US" sz="1400" b="0" strike="noStrike" kern="1200" spc="-1">
                          <a:solidFill>
                            <a:schemeClr val="dk1"/>
                          </a:solidFill>
                          <a:latin typeface="+mn-lt"/>
                          <a:ea typeface="+mn-ea"/>
                          <a:cs typeface="+mn-cs"/>
                        </a:rPr>
                        <a:t>• Member Services</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tint val="40000"/>
                      </a:schemeClr>
                    </a:solidFill>
                  </a:tcPr>
                </a:tc>
                <a:tc>
                  <a:txBody>
                    <a:bodyPr/>
                    <a:lstStyle/>
                    <a:p>
                      <a:pPr>
                        <a:lnSpc>
                          <a:spcPct val="100000"/>
                        </a:lnSpc>
                        <a:buNone/>
                      </a:pPr>
                      <a:r>
                        <a:rPr lang="en-US" sz="1400" b="0" strike="noStrike" kern="1200" spc="-1" dirty="0">
                          <a:solidFill>
                            <a:schemeClr val="dk1"/>
                          </a:solidFill>
                          <a:latin typeface="+mn-lt"/>
                          <a:ea typeface="+mn-ea"/>
                          <a:cs typeface="+mn-cs"/>
                        </a:rPr>
                        <a:t>• Outreach</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tint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0958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Custo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MA">
      <a:dk1>
        <a:sysClr val="windowText" lastClr="000000"/>
      </a:dk1>
      <a:lt1>
        <a:sysClr val="window" lastClr="FFFFFF"/>
      </a:lt1>
      <a:dk2>
        <a:srgbClr val="44546A"/>
      </a:dk2>
      <a:lt2>
        <a:srgbClr val="E7E6E6"/>
      </a:lt2>
      <a:accent1>
        <a:srgbClr val="284B87"/>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15360</TotalTime>
  <Words>1317</Words>
  <Application>Microsoft Office PowerPoint</Application>
  <PresentationFormat>Widescreen</PresentationFormat>
  <Paragraphs>181</Paragraphs>
  <Slides>24</Slides>
  <Notes>2</Notes>
  <HiddenSlides>1</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Segoe UI</vt:lpstr>
      <vt:lpstr>2_Office Theme</vt:lpstr>
      <vt:lpstr>Office Theme</vt:lpstr>
      <vt:lpstr>PowerPoint Presentation</vt:lpstr>
      <vt:lpstr>Agenda</vt:lpstr>
      <vt:lpstr>Welcome/President’s Message</vt:lpstr>
      <vt:lpstr>Welcome to DAMA Phoenix!</vt:lpstr>
      <vt:lpstr>Thank You Host Site &amp; Future Sponsors!</vt:lpstr>
      <vt:lpstr>DAMA Phoenix</vt:lpstr>
      <vt:lpstr>DAMA Phoenix Membership Information</vt:lpstr>
      <vt:lpstr>DAMA Phoenix Board 2024</vt:lpstr>
      <vt:lpstr>DAMA Phoenix Board Elections</vt:lpstr>
      <vt:lpstr>2024 DAMA Phoenix Sessions Schedule</vt:lpstr>
      <vt:lpstr>2025 DAMA Phoenix Sessions Schedule</vt:lpstr>
      <vt:lpstr>2025 DAMA Phoenix- NEW CDMP Study Group!</vt:lpstr>
      <vt:lpstr>PowerPoint Presentation</vt:lpstr>
      <vt:lpstr>2025 DAMA Phoenix- NEW CDMP Study Group!</vt:lpstr>
      <vt:lpstr>DAMA International</vt:lpstr>
      <vt:lpstr>DAMA International Offers</vt:lpstr>
      <vt:lpstr>DAMA International Events</vt:lpstr>
      <vt:lpstr>Cloud Data Architecture</vt:lpstr>
      <vt:lpstr>Introducing Today’s Speaker</vt:lpstr>
      <vt:lpstr>Break</vt:lpstr>
      <vt:lpstr>Networking &amp; Breakout Group Discussions</vt:lpstr>
      <vt:lpstr>Networking &amp; Breakout Group Discussion Q’s</vt:lpstr>
      <vt:lpstr>Closing Comments/Raffle</vt:lpstr>
      <vt:lpstr>Thank You!</vt:lpstr>
    </vt:vector>
  </TitlesOfParts>
  <Manager>You Exec (https://youexec.com/plus)</Manager>
  <Company>You Exec (https://youexec.com/plus)</Company>
  <LinksUpToDate>false</LinksUpToDate>
  <SharedDoc>false</SharedDoc>
  <HyperlinkBase>You Exec (https://youexec.com/plus)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Backgrounds 2019</dc:title>
  <dc:subject>Video Backgrounds 2019</dc:subject>
  <dc:creator>You Exec (https://youexec.com/plus)</dc:creator>
  <cp:keywords>You Exec (https:/youexec.com/plus)</cp:keywords>
  <dc:description>You Exec (https://youexec.com/plus)</dc:description>
  <cp:lastModifiedBy>Deron Hook</cp:lastModifiedBy>
  <cp:revision>170</cp:revision>
  <dcterms:created xsi:type="dcterms:W3CDTF">2019-05-01T17:41:34Z</dcterms:created>
  <dcterms:modified xsi:type="dcterms:W3CDTF">2024-11-20T22:52:40Z</dcterms:modified>
  <cp:category>You Exec (https://youexec.com/plus)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Deron Hook</vt:lpwstr>
  </property>
  <property fmtid="{D5CDD505-2E9C-101B-9397-08002B2CF9AE}" pid="3" name="AXPDataClassification">
    <vt:lpwstr>AXP Public</vt:lpwstr>
  </property>
  <property fmtid="{D5CDD505-2E9C-101B-9397-08002B2CF9AE}" pid="4" name="AXPDataClassificationForSearch">
    <vt:lpwstr>AXPPublic_UniqueSearchString</vt:lpwstr>
  </property>
</Properties>
</file>